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74" r:id="rId5"/>
    <p:sldId id="278" r:id="rId6"/>
    <p:sldId id="271" r:id="rId7"/>
    <p:sldId id="288" r:id="rId8"/>
    <p:sldId id="275" r:id="rId9"/>
    <p:sldId id="280" r:id="rId10"/>
    <p:sldId id="290" r:id="rId11"/>
    <p:sldId id="286" r:id="rId12"/>
    <p:sldId id="291" r:id="rId13"/>
    <p:sldId id="284" r:id="rId14"/>
    <p:sldId id="27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B73494-A441-491F-85F5-F5B089738D15}" v="74" dt="2023-03-12T04:15:42.138"/>
    <p1510:client id="{46DD9AEB-AE4D-4C48-92ED-30E52E6A949B}" v="27" dt="2023-03-25T13:04:32.308"/>
    <p1510:client id="{ACEB221E-FEC4-45A7-9E82-225F988B0737}" v="4" dt="2023-03-16T01:13:29.524"/>
    <p1510:client id="{B07ACBE4-15D1-4C59-875A-884C1A1EABF7}" v="418" dt="2023-03-11T16:39:35.7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94598" autoAdjust="0"/>
  </p:normalViewPr>
  <p:slideViewPr>
    <p:cSldViewPr snapToGrid="0">
      <p:cViewPr>
        <p:scale>
          <a:sx n="100" d="100"/>
          <a:sy n="100" d="100"/>
        </p:scale>
        <p:origin x="-542" y="-4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E6B85B-B1E7-448A-A5B6-AB40A39BFE5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94F0D1A-1D76-46F6-8600-7126A33A7188}">
      <dgm:prSet/>
      <dgm:spPr/>
      <dgm:t>
        <a:bodyPr/>
        <a:lstStyle/>
        <a:p>
          <a:r>
            <a:rPr lang="en-US" b="1"/>
            <a:t>Introduction</a:t>
          </a:r>
          <a:endParaRPr lang="en-US"/>
        </a:p>
      </dgm:t>
    </dgm:pt>
    <dgm:pt modelId="{1160A357-4AC7-480F-8508-8F4048B1F0F1}" type="parTrans" cxnId="{623466E3-1AF3-4A1E-9F01-C345A57E8BB7}">
      <dgm:prSet/>
      <dgm:spPr/>
      <dgm:t>
        <a:bodyPr/>
        <a:lstStyle/>
        <a:p>
          <a:endParaRPr lang="en-US"/>
        </a:p>
      </dgm:t>
    </dgm:pt>
    <dgm:pt modelId="{F10D0CF6-4BD3-46B9-9DD9-190B3DA231B8}" type="sibTrans" cxnId="{623466E3-1AF3-4A1E-9F01-C345A57E8BB7}">
      <dgm:prSet/>
      <dgm:spPr/>
      <dgm:t>
        <a:bodyPr/>
        <a:lstStyle/>
        <a:p>
          <a:endParaRPr lang="en-US"/>
        </a:p>
      </dgm:t>
    </dgm:pt>
    <dgm:pt modelId="{167B139B-9190-40DD-A201-583150C611D0}">
      <dgm:prSet/>
      <dgm:spPr/>
      <dgm:t>
        <a:bodyPr/>
        <a:lstStyle/>
        <a:p>
          <a:r>
            <a:rPr lang="en-US" b="1"/>
            <a:t>Storyline &amp; Gameplay</a:t>
          </a:r>
          <a:endParaRPr lang="en-US"/>
        </a:p>
      </dgm:t>
    </dgm:pt>
    <dgm:pt modelId="{23094657-E08B-4386-AF02-2329D478876F}" type="parTrans" cxnId="{FCEA8A29-9ED1-4581-9422-F55F965ECDB8}">
      <dgm:prSet/>
      <dgm:spPr/>
      <dgm:t>
        <a:bodyPr/>
        <a:lstStyle/>
        <a:p>
          <a:endParaRPr lang="en-US"/>
        </a:p>
      </dgm:t>
    </dgm:pt>
    <dgm:pt modelId="{7B25CD87-9508-4693-B888-C992BAD80857}" type="sibTrans" cxnId="{FCEA8A29-9ED1-4581-9422-F55F965ECDB8}">
      <dgm:prSet/>
      <dgm:spPr/>
      <dgm:t>
        <a:bodyPr/>
        <a:lstStyle/>
        <a:p>
          <a:endParaRPr lang="en-US"/>
        </a:p>
      </dgm:t>
    </dgm:pt>
    <dgm:pt modelId="{2AFE139E-549F-4B42-BA18-60E18021839E}">
      <dgm:prSet/>
      <dgm:spPr/>
      <dgm:t>
        <a:bodyPr/>
        <a:lstStyle/>
        <a:p>
          <a:r>
            <a:rPr lang="en-US" b="1"/>
            <a:t>Features</a:t>
          </a:r>
          <a:endParaRPr lang="en-US"/>
        </a:p>
      </dgm:t>
    </dgm:pt>
    <dgm:pt modelId="{611435BB-A86B-4B72-85C5-F9F3EC1E0CFB}" type="parTrans" cxnId="{EEAA622F-6F21-4C27-928B-237EF5EE8806}">
      <dgm:prSet/>
      <dgm:spPr/>
      <dgm:t>
        <a:bodyPr/>
        <a:lstStyle/>
        <a:p>
          <a:endParaRPr lang="en-US"/>
        </a:p>
      </dgm:t>
    </dgm:pt>
    <dgm:pt modelId="{CE0C5482-CD5A-4E15-8541-54F7454CF4AD}" type="sibTrans" cxnId="{EEAA622F-6F21-4C27-928B-237EF5EE8806}">
      <dgm:prSet/>
      <dgm:spPr/>
      <dgm:t>
        <a:bodyPr/>
        <a:lstStyle/>
        <a:p>
          <a:endParaRPr lang="en-US"/>
        </a:p>
      </dgm:t>
    </dgm:pt>
    <dgm:pt modelId="{4FDD0EBB-42D9-4073-88A6-C425638A6DD4}">
      <dgm:prSet/>
      <dgm:spPr/>
      <dgm:t>
        <a:bodyPr/>
        <a:lstStyle/>
        <a:p>
          <a:r>
            <a:rPr lang="en-US" b="1"/>
            <a:t>Graphics and Sound</a:t>
          </a:r>
          <a:endParaRPr lang="en-US"/>
        </a:p>
      </dgm:t>
    </dgm:pt>
    <dgm:pt modelId="{E859C0D8-2484-45F1-8102-F81334D1E87A}" type="parTrans" cxnId="{C01BA4E2-BDBA-442E-80C9-4ED2989318A3}">
      <dgm:prSet/>
      <dgm:spPr/>
      <dgm:t>
        <a:bodyPr/>
        <a:lstStyle/>
        <a:p>
          <a:endParaRPr lang="en-US"/>
        </a:p>
      </dgm:t>
    </dgm:pt>
    <dgm:pt modelId="{7049F910-750A-4D69-9C46-1FD188A05525}" type="sibTrans" cxnId="{C01BA4E2-BDBA-442E-80C9-4ED2989318A3}">
      <dgm:prSet/>
      <dgm:spPr/>
      <dgm:t>
        <a:bodyPr/>
        <a:lstStyle/>
        <a:p>
          <a:endParaRPr lang="en-US"/>
        </a:p>
      </dgm:t>
    </dgm:pt>
    <dgm:pt modelId="{FF092A10-0EF8-4403-B490-2D9225C1F8C9}">
      <dgm:prSet/>
      <dgm:spPr/>
      <dgm:t>
        <a:bodyPr/>
        <a:lstStyle/>
        <a:p>
          <a:r>
            <a:rPr lang="en-US" b="1"/>
            <a:t>Conclusion</a:t>
          </a:r>
          <a:endParaRPr lang="en-US"/>
        </a:p>
      </dgm:t>
    </dgm:pt>
    <dgm:pt modelId="{6E822FB2-CA3D-457C-9409-61B1A310B4B8}" type="parTrans" cxnId="{944E0D2E-B402-4947-AA46-C94EA92CA06C}">
      <dgm:prSet/>
      <dgm:spPr/>
      <dgm:t>
        <a:bodyPr/>
        <a:lstStyle/>
        <a:p>
          <a:endParaRPr lang="en-US"/>
        </a:p>
      </dgm:t>
    </dgm:pt>
    <dgm:pt modelId="{54217554-AEBE-4002-A632-E2E8C8BD7DBB}" type="sibTrans" cxnId="{944E0D2E-B402-4947-AA46-C94EA92CA06C}">
      <dgm:prSet/>
      <dgm:spPr/>
      <dgm:t>
        <a:bodyPr/>
        <a:lstStyle/>
        <a:p>
          <a:endParaRPr lang="en-US"/>
        </a:p>
      </dgm:t>
    </dgm:pt>
    <dgm:pt modelId="{06DF91B4-3EA5-4C68-8F41-D971838C654A}" type="pres">
      <dgm:prSet presAssocID="{81E6B85B-B1E7-448A-A5B6-AB40A39BFE53}" presName="vert0" presStyleCnt="0">
        <dgm:presLayoutVars>
          <dgm:dir/>
          <dgm:animOne val="branch"/>
          <dgm:animLvl val="lvl"/>
        </dgm:presLayoutVars>
      </dgm:prSet>
      <dgm:spPr/>
    </dgm:pt>
    <dgm:pt modelId="{4DDBEB8A-E8FD-4D92-A109-F7FCD228AB67}" type="pres">
      <dgm:prSet presAssocID="{A94F0D1A-1D76-46F6-8600-7126A33A7188}" presName="thickLine" presStyleLbl="alignNode1" presStyleIdx="0" presStyleCnt="5"/>
      <dgm:spPr/>
    </dgm:pt>
    <dgm:pt modelId="{CB764FAB-8742-4411-947A-7A7EE9E67635}" type="pres">
      <dgm:prSet presAssocID="{A94F0D1A-1D76-46F6-8600-7126A33A7188}" presName="horz1" presStyleCnt="0"/>
      <dgm:spPr/>
    </dgm:pt>
    <dgm:pt modelId="{CCC3313C-4940-463D-8C8B-3C9C86754878}" type="pres">
      <dgm:prSet presAssocID="{A94F0D1A-1D76-46F6-8600-7126A33A7188}" presName="tx1" presStyleLbl="revTx" presStyleIdx="0" presStyleCnt="5"/>
      <dgm:spPr/>
    </dgm:pt>
    <dgm:pt modelId="{38BCE7A3-1F1A-4629-B6F9-E602F7309C10}" type="pres">
      <dgm:prSet presAssocID="{A94F0D1A-1D76-46F6-8600-7126A33A7188}" presName="vert1" presStyleCnt="0"/>
      <dgm:spPr/>
    </dgm:pt>
    <dgm:pt modelId="{01154FE2-E97A-4B22-AEFC-2F2E94C0C744}" type="pres">
      <dgm:prSet presAssocID="{167B139B-9190-40DD-A201-583150C611D0}" presName="thickLine" presStyleLbl="alignNode1" presStyleIdx="1" presStyleCnt="5"/>
      <dgm:spPr/>
    </dgm:pt>
    <dgm:pt modelId="{E2E0DCDE-C137-4356-9AAA-1985E947BE78}" type="pres">
      <dgm:prSet presAssocID="{167B139B-9190-40DD-A201-583150C611D0}" presName="horz1" presStyleCnt="0"/>
      <dgm:spPr/>
    </dgm:pt>
    <dgm:pt modelId="{E49D215D-FAB6-4B05-BDB8-29EFBF2E1779}" type="pres">
      <dgm:prSet presAssocID="{167B139B-9190-40DD-A201-583150C611D0}" presName="tx1" presStyleLbl="revTx" presStyleIdx="1" presStyleCnt="5"/>
      <dgm:spPr/>
    </dgm:pt>
    <dgm:pt modelId="{4A5C58C6-F0C0-4F6D-A007-EF06F25AF956}" type="pres">
      <dgm:prSet presAssocID="{167B139B-9190-40DD-A201-583150C611D0}" presName="vert1" presStyleCnt="0"/>
      <dgm:spPr/>
    </dgm:pt>
    <dgm:pt modelId="{75038610-2889-4B76-A6CB-0D20A8DADBD3}" type="pres">
      <dgm:prSet presAssocID="{2AFE139E-549F-4B42-BA18-60E18021839E}" presName="thickLine" presStyleLbl="alignNode1" presStyleIdx="2" presStyleCnt="5"/>
      <dgm:spPr/>
    </dgm:pt>
    <dgm:pt modelId="{F9077B27-C5EB-445D-A7FE-2E4D9068EC5C}" type="pres">
      <dgm:prSet presAssocID="{2AFE139E-549F-4B42-BA18-60E18021839E}" presName="horz1" presStyleCnt="0"/>
      <dgm:spPr/>
    </dgm:pt>
    <dgm:pt modelId="{02D3754A-4E06-45E7-A6B8-8662B39AA3CF}" type="pres">
      <dgm:prSet presAssocID="{2AFE139E-549F-4B42-BA18-60E18021839E}" presName="tx1" presStyleLbl="revTx" presStyleIdx="2" presStyleCnt="5"/>
      <dgm:spPr/>
    </dgm:pt>
    <dgm:pt modelId="{68A91FBA-C1DF-4714-B69F-7FEEDB7C3F22}" type="pres">
      <dgm:prSet presAssocID="{2AFE139E-549F-4B42-BA18-60E18021839E}" presName="vert1" presStyleCnt="0"/>
      <dgm:spPr/>
    </dgm:pt>
    <dgm:pt modelId="{5603CEB2-1DCC-4324-9DCA-C8A25E9A3026}" type="pres">
      <dgm:prSet presAssocID="{4FDD0EBB-42D9-4073-88A6-C425638A6DD4}" presName="thickLine" presStyleLbl="alignNode1" presStyleIdx="3" presStyleCnt="5"/>
      <dgm:spPr/>
    </dgm:pt>
    <dgm:pt modelId="{0D6B0D8E-8142-437C-B704-71BD4F76501E}" type="pres">
      <dgm:prSet presAssocID="{4FDD0EBB-42D9-4073-88A6-C425638A6DD4}" presName="horz1" presStyleCnt="0"/>
      <dgm:spPr/>
    </dgm:pt>
    <dgm:pt modelId="{4D856AF5-D0E0-4D6B-96BC-9784429C37BB}" type="pres">
      <dgm:prSet presAssocID="{4FDD0EBB-42D9-4073-88A6-C425638A6DD4}" presName="tx1" presStyleLbl="revTx" presStyleIdx="3" presStyleCnt="5"/>
      <dgm:spPr/>
    </dgm:pt>
    <dgm:pt modelId="{99B1D057-A0E5-4C42-A972-92F0E7746CD7}" type="pres">
      <dgm:prSet presAssocID="{4FDD0EBB-42D9-4073-88A6-C425638A6DD4}" presName="vert1" presStyleCnt="0"/>
      <dgm:spPr/>
    </dgm:pt>
    <dgm:pt modelId="{E23AC993-A99F-42F1-ACB0-FF871319C059}" type="pres">
      <dgm:prSet presAssocID="{FF092A10-0EF8-4403-B490-2D9225C1F8C9}" presName="thickLine" presStyleLbl="alignNode1" presStyleIdx="4" presStyleCnt="5"/>
      <dgm:spPr/>
    </dgm:pt>
    <dgm:pt modelId="{C7E3EE08-8C04-4C9A-80E7-946F0F17B856}" type="pres">
      <dgm:prSet presAssocID="{FF092A10-0EF8-4403-B490-2D9225C1F8C9}" presName="horz1" presStyleCnt="0"/>
      <dgm:spPr/>
    </dgm:pt>
    <dgm:pt modelId="{6B45E936-A7B1-43E4-86FD-C1F7A4BD3419}" type="pres">
      <dgm:prSet presAssocID="{FF092A10-0EF8-4403-B490-2D9225C1F8C9}" presName="tx1" presStyleLbl="revTx" presStyleIdx="4" presStyleCnt="5"/>
      <dgm:spPr/>
    </dgm:pt>
    <dgm:pt modelId="{E0CD1314-7758-4B08-8F18-9EF0DA5CF214}" type="pres">
      <dgm:prSet presAssocID="{FF092A10-0EF8-4403-B490-2D9225C1F8C9}" presName="vert1" presStyleCnt="0"/>
      <dgm:spPr/>
    </dgm:pt>
  </dgm:ptLst>
  <dgm:cxnLst>
    <dgm:cxn modelId="{EC01221C-D3D5-406C-8B8C-7C984C782747}" type="presOf" srcId="{A94F0D1A-1D76-46F6-8600-7126A33A7188}" destId="{CCC3313C-4940-463D-8C8B-3C9C86754878}" srcOrd="0" destOrd="0" presId="urn:microsoft.com/office/officeart/2008/layout/LinedList"/>
    <dgm:cxn modelId="{FCEA8A29-9ED1-4581-9422-F55F965ECDB8}" srcId="{81E6B85B-B1E7-448A-A5B6-AB40A39BFE53}" destId="{167B139B-9190-40DD-A201-583150C611D0}" srcOrd="1" destOrd="0" parTransId="{23094657-E08B-4386-AF02-2329D478876F}" sibTransId="{7B25CD87-9508-4693-B888-C992BAD80857}"/>
    <dgm:cxn modelId="{944E0D2E-B402-4947-AA46-C94EA92CA06C}" srcId="{81E6B85B-B1E7-448A-A5B6-AB40A39BFE53}" destId="{FF092A10-0EF8-4403-B490-2D9225C1F8C9}" srcOrd="4" destOrd="0" parTransId="{6E822FB2-CA3D-457C-9409-61B1A310B4B8}" sibTransId="{54217554-AEBE-4002-A632-E2E8C8BD7DBB}"/>
    <dgm:cxn modelId="{EEAA622F-6F21-4C27-928B-237EF5EE8806}" srcId="{81E6B85B-B1E7-448A-A5B6-AB40A39BFE53}" destId="{2AFE139E-549F-4B42-BA18-60E18021839E}" srcOrd="2" destOrd="0" parTransId="{611435BB-A86B-4B72-85C5-F9F3EC1E0CFB}" sibTransId="{CE0C5482-CD5A-4E15-8541-54F7454CF4AD}"/>
    <dgm:cxn modelId="{55B5363F-6E44-478E-8287-EDE5073F0F74}" type="presOf" srcId="{167B139B-9190-40DD-A201-583150C611D0}" destId="{E49D215D-FAB6-4B05-BDB8-29EFBF2E1779}" srcOrd="0" destOrd="0" presId="urn:microsoft.com/office/officeart/2008/layout/LinedList"/>
    <dgm:cxn modelId="{019E635B-9904-4746-9DD2-3BA0815412BE}" type="presOf" srcId="{81E6B85B-B1E7-448A-A5B6-AB40A39BFE53}" destId="{06DF91B4-3EA5-4C68-8F41-D971838C654A}" srcOrd="0" destOrd="0" presId="urn:microsoft.com/office/officeart/2008/layout/LinedList"/>
    <dgm:cxn modelId="{EB9C0865-6707-44D0-A72C-40A73E675EB8}" type="presOf" srcId="{FF092A10-0EF8-4403-B490-2D9225C1F8C9}" destId="{6B45E936-A7B1-43E4-86FD-C1F7A4BD3419}" srcOrd="0" destOrd="0" presId="urn:microsoft.com/office/officeart/2008/layout/LinedList"/>
    <dgm:cxn modelId="{989A84B1-50E3-4F11-8F87-F4ADBE268C43}" type="presOf" srcId="{4FDD0EBB-42D9-4073-88A6-C425638A6DD4}" destId="{4D856AF5-D0E0-4D6B-96BC-9784429C37BB}" srcOrd="0" destOrd="0" presId="urn:microsoft.com/office/officeart/2008/layout/LinedList"/>
    <dgm:cxn modelId="{8A2520DF-CCB3-4032-8EB9-43B5B024EF96}" type="presOf" srcId="{2AFE139E-549F-4B42-BA18-60E18021839E}" destId="{02D3754A-4E06-45E7-A6B8-8662B39AA3CF}" srcOrd="0" destOrd="0" presId="urn:microsoft.com/office/officeart/2008/layout/LinedList"/>
    <dgm:cxn modelId="{C01BA4E2-BDBA-442E-80C9-4ED2989318A3}" srcId="{81E6B85B-B1E7-448A-A5B6-AB40A39BFE53}" destId="{4FDD0EBB-42D9-4073-88A6-C425638A6DD4}" srcOrd="3" destOrd="0" parTransId="{E859C0D8-2484-45F1-8102-F81334D1E87A}" sibTransId="{7049F910-750A-4D69-9C46-1FD188A05525}"/>
    <dgm:cxn modelId="{623466E3-1AF3-4A1E-9F01-C345A57E8BB7}" srcId="{81E6B85B-B1E7-448A-A5B6-AB40A39BFE53}" destId="{A94F0D1A-1D76-46F6-8600-7126A33A7188}" srcOrd="0" destOrd="0" parTransId="{1160A357-4AC7-480F-8508-8F4048B1F0F1}" sibTransId="{F10D0CF6-4BD3-46B9-9DD9-190B3DA231B8}"/>
    <dgm:cxn modelId="{FDC65458-CB91-484B-82E4-13DD069DF323}" type="presParOf" srcId="{06DF91B4-3EA5-4C68-8F41-D971838C654A}" destId="{4DDBEB8A-E8FD-4D92-A109-F7FCD228AB67}" srcOrd="0" destOrd="0" presId="urn:microsoft.com/office/officeart/2008/layout/LinedList"/>
    <dgm:cxn modelId="{3EC2CECE-C30E-4143-A48B-0AFFF42BE6C7}" type="presParOf" srcId="{06DF91B4-3EA5-4C68-8F41-D971838C654A}" destId="{CB764FAB-8742-4411-947A-7A7EE9E67635}" srcOrd="1" destOrd="0" presId="urn:microsoft.com/office/officeart/2008/layout/LinedList"/>
    <dgm:cxn modelId="{B6954C59-FFEB-462B-95CD-EFAF631AC9F1}" type="presParOf" srcId="{CB764FAB-8742-4411-947A-7A7EE9E67635}" destId="{CCC3313C-4940-463D-8C8B-3C9C86754878}" srcOrd="0" destOrd="0" presId="urn:microsoft.com/office/officeart/2008/layout/LinedList"/>
    <dgm:cxn modelId="{6637636E-B5A3-42A5-9639-0FEB89747795}" type="presParOf" srcId="{CB764FAB-8742-4411-947A-7A7EE9E67635}" destId="{38BCE7A3-1F1A-4629-B6F9-E602F7309C10}" srcOrd="1" destOrd="0" presId="urn:microsoft.com/office/officeart/2008/layout/LinedList"/>
    <dgm:cxn modelId="{DDFC255C-8727-4FA3-B984-2BE23076A7B5}" type="presParOf" srcId="{06DF91B4-3EA5-4C68-8F41-D971838C654A}" destId="{01154FE2-E97A-4B22-AEFC-2F2E94C0C744}" srcOrd="2" destOrd="0" presId="urn:microsoft.com/office/officeart/2008/layout/LinedList"/>
    <dgm:cxn modelId="{E12ED65B-933C-45E7-89F4-1B3144501B45}" type="presParOf" srcId="{06DF91B4-3EA5-4C68-8F41-D971838C654A}" destId="{E2E0DCDE-C137-4356-9AAA-1985E947BE78}" srcOrd="3" destOrd="0" presId="urn:microsoft.com/office/officeart/2008/layout/LinedList"/>
    <dgm:cxn modelId="{E360B9F7-269B-4575-830E-4ABC1407D8D3}" type="presParOf" srcId="{E2E0DCDE-C137-4356-9AAA-1985E947BE78}" destId="{E49D215D-FAB6-4B05-BDB8-29EFBF2E1779}" srcOrd="0" destOrd="0" presId="urn:microsoft.com/office/officeart/2008/layout/LinedList"/>
    <dgm:cxn modelId="{E7767A45-0DC9-4C3A-B59A-32ACBB63F9C6}" type="presParOf" srcId="{E2E0DCDE-C137-4356-9AAA-1985E947BE78}" destId="{4A5C58C6-F0C0-4F6D-A007-EF06F25AF956}" srcOrd="1" destOrd="0" presId="urn:microsoft.com/office/officeart/2008/layout/LinedList"/>
    <dgm:cxn modelId="{2B524752-621F-4E73-BB19-0A3B9582F1E9}" type="presParOf" srcId="{06DF91B4-3EA5-4C68-8F41-D971838C654A}" destId="{75038610-2889-4B76-A6CB-0D20A8DADBD3}" srcOrd="4" destOrd="0" presId="urn:microsoft.com/office/officeart/2008/layout/LinedList"/>
    <dgm:cxn modelId="{82F76556-3C57-4445-B079-710BA0FBEA81}" type="presParOf" srcId="{06DF91B4-3EA5-4C68-8F41-D971838C654A}" destId="{F9077B27-C5EB-445D-A7FE-2E4D9068EC5C}" srcOrd="5" destOrd="0" presId="urn:microsoft.com/office/officeart/2008/layout/LinedList"/>
    <dgm:cxn modelId="{361C8A07-8AFC-4EF0-80E4-DDFB91EB1737}" type="presParOf" srcId="{F9077B27-C5EB-445D-A7FE-2E4D9068EC5C}" destId="{02D3754A-4E06-45E7-A6B8-8662B39AA3CF}" srcOrd="0" destOrd="0" presId="urn:microsoft.com/office/officeart/2008/layout/LinedList"/>
    <dgm:cxn modelId="{459C1C61-71CD-4682-99FD-F493B490F516}" type="presParOf" srcId="{F9077B27-C5EB-445D-A7FE-2E4D9068EC5C}" destId="{68A91FBA-C1DF-4714-B69F-7FEEDB7C3F22}" srcOrd="1" destOrd="0" presId="urn:microsoft.com/office/officeart/2008/layout/LinedList"/>
    <dgm:cxn modelId="{CC5B3E7E-A474-4A43-9D64-6DF764371C2C}" type="presParOf" srcId="{06DF91B4-3EA5-4C68-8F41-D971838C654A}" destId="{5603CEB2-1DCC-4324-9DCA-C8A25E9A3026}" srcOrd="6" destOrd="0" presId="urn:microsoft.com/office/officeart/2008/layout/LinedList"/>
    <dgm:cxn modelId="{8D418B2B-EFBE-405F-94E8-9D0CB868EE55}" type="presParOf" srcId="{06DF91B4-3EA5-4C68-8F41-D971838C654A}" destId="{0D6B0D8E-8142-437C-B704-71BD4F76501E}" srcOrd="7" destOrd="0" presId="urn:microsoft.com/office/officeart/2008/layout/LinedList"/>
    <dgm:cxn modelId="{9E2D9E67-86F7-4101-A88E-FD131D43FABD}" type="presParOf" srcId="{0D6B0D8E-8142-437C-B704-71BD4F76501E}" destId="{4D856AF5-D0E0-4D6B-96BC-9784429C37BB}" srcOrd="0" destOrd="0" presId="urn:microsoft.com/office/officeart/2008/layout/LinedList"/>
    <dgm:cxn modelId="{42DABE94-1061-4820-B063-52B8EB3F5647}" type="presParOf" srcId="{0D6B0D8E-8142-437C-B704-71BD4F76501E}" destId="{99B1D057-A0E5-4C42-A972-92F0E7746CD7}" srcOrd="1" destOrd="0" presId="urn:microsoft.com/office/officeart/2008/layout/LinedList"/>
    <dgm:cxn modelId="{5B1AA686-63C4-4D80-B399-628BB5136F31}" type="presParOf" srcId="{06DF91B4-3EA5-4C68-8F41-D971838C654A}" destId="{E23AC993-A99F-42F1-ACB0-FF871319C059}" srcOrd="8" destOrd="0" presId="urn:microsoft.com/office/officeart/2008/layout/LinedList"/>
    <dgm:cxn modelId="{1B9B7D16-6427-423E-8D37-1C99F6F41946}" type="presParOf" srcId="{06DF91B4-3EA5-4C68-8F41-D971838C654A}" destId="{C7E3EE08-8C04-4C9A-80E7-946F0F17B856}" srcOrd="9" destOrd="0" presId="urn:microsoft.com/office/officeart/2008/layout/LinedList"/>
    <dgm:cxn modelId="{66F91B0B-11B3-4D2D-A5F1-196D70612BF6}" type="presParOf" srcId="{C7E3EE08-8C04-4C9A-80E7-946F0F17B856}" destId="{6B45E936-A7B1-43E4-86FD-C1F7A4BD3419}" srcOrd="0" destOrd="0" presId="urn:microsoft.com/office/officeart/2008/layout/LinedList"/>
    <dgm:cxn modelId="{59BC78F9-6628-4019-9AEF-3E12CDA6DD80}" type="presParOf" srcId="{C7E3EE08-8C04-4C9A-80E7-946F0F17B856}" destId="{E0CD1314-7758-4B08-8F18-9EF0DA5CF21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D3C4E0-C227-4FCB-9126-FAB764E88452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AAF24A8-C32E-47AF-899A-11859F09252D}">
      <dgm:prSet/>
      <dgm:spPr/>
      <dgm:t>
        <a:bodyPr/>
        <a:lstStyle/>
        <a:p>
          <a:r>
            <a:rPr lang="en-US" b="1" dirty="0">
              <a:latin typeface="Avenir Next LT Pro"/>
            </a:rPr>
            <a:t>Axel</a:t>
          </a:r>
          <a:r>
            <a:rPr lang="en-US" b="1" dirty="0"/>
            <a:t> takes place in a post-apocalyptic world where players must fight to survive against a variety of enemies.</a:t>
          </a:r>
          <a:endParaRPr lang="en-US" dirty="0"/>
        </a:p>
      </dgm:t>
    </dgm:pt>
    <dgm:pt modelId="{EBE072FD-0043-4ED2-BA0C-1D5BFA7ABD2E}" type="parTrans" cxnId="{4F796F11-DAD1-4BFA-96C3-F0E7AC80F5AF}">
      <dgm:prSet/>
      <dgm:spPr/>
      <dgm:t>
        <a:bodyPr/>
        <a:lstStyle/>
        <a:p>
          <a:endParaRPr lang="en-US"/>
        </a:p>
      </dgm:t>
    </dgm:pt>
    <dgm:pt modelId="{7E479A09-B990-46F0-8C27-B1908234278C}" type="sibTrans" cxnId="{4F796F11-DAD1-4BFA-96C3-F0E7AC80F5AF}">
      <dgm:prSet/>
      <dgm:spPr/>
      <dgm:t>
        <a:bodyPr/>
        <a:lstStyle/>
        <a:p>
          <a:endParaRPr lang="en-US"/>
        </a:p>
      </dgm:t>
    </dgm:pt>
    <dgm:pt modelId="{AF2ED0F2-5C2A-4B67-9063-D498E861B0F2}">
      <dgm:prSet/>
      <dgm:spPr/>
      <dgm:t>
        <a:bodyPr/>
        <a:lstStyle/>
        <a:p>
          <a:r>
            <a:rPr lang="en-US" b="1" dirty="0"/>
            <a:t>The game's storyline is rich and engaging, with unexpected plot twists and intense action sequences.</a:t>
          </a:r>
          <a:endParaRPr lang="en-US" dirty="0"/>
        </a:p>
      </dgm:t>
    </dgm:pt>
    <dgm:pt modelId="{0B71C30F-80B4-4A49-ABD6-CBA42B437F2C}" type="parTrans" cxnId="{17924871-3F66-4AA0-BF68-931D18000C75}">
      <dgm:prSet/>
      <dgm:spPr/>
      <dgm:t>
        <a:bodyPr/>
        <a:lstStyle/>
        <a:p>
          <a:endParaRPr lang="en-US"/>
        </a:p>
      </dgm:t>
    </dgm:pt>
    <dgm:pt modelId="{CAEA70A3-EF65-45A2-96DB-B7403B95A0A0}" type="sibTrans" cxnId="{17924871-3F66-4AA0-BF68-931D18000C75}">
      <dgm:prSet/>
      <dgm:spPr/>
      <dgm:t>
        <a:bodyPr/>
        <a:lstStyle/>
        <a:p>
          <a:endParaRPr lang="en-US"/>
        </a:p>
      </dgm:t>
    </dgm:pt>
    <dgm:pt modelId="{13B1E965-1C9E-4485-B23F-3731C246AC30}">
      <dgm:prSet/>
      <dgm:spPr/>
      <dgm:t>
        <a:bodyPr/>
        <a:lstStyle/>
        <a:p>
          <a:r>
            <a:rPr lang="en-US" b="1" dirty="0"/>
            <a:t>Players will encounter a diverse cast of characters, each with their own motivations and backstory.</a:t>
          </a:r>
          <a:endParaRPr lang="en-US" dirty="0"/>
        </a:p>
      </dgm:t>
    </dgm:pt>
    <dgm:pt modelId="{40BED393-3000-4F8E-A5B1-6D2D025AF062}" type="parTrans" cxnId="{B194CC73-5A29-4667-8D11-A1917542E5BD}">
      <dgm:prSet/>
      <dgm:spPr/>
      <dgm:t>
        <a:bodyPr/>
        <a:lstStyle/>
        <a:p>
          <a:endParaRPr lang="en-US"/>
        </a:p>
      </dgm:t>
    </dgm:pt>
    <dgm:pt modelId="{86132FDC-6CC5-4950-B9FB-FDF03556C858}" type="sibTrans" cxnId="{B194CC73-5A29-4667-8D11-A1917542E5BD}">
      <dgm:prSet/>
      <dgm:spPr/>
      <dgm:t>
        <a:bodyPr/>
        <a:lstStyle/>
        <a:p>
          <a:endParaRPr lang="en-US"/>
        </a:p>
      </dgm:t>
    </dgm:pt>
    <dgm:pt modelId="{5034312F-B158-4CD4-BF2A-5DC602747645}">
      <dgm:prSet/>
      <dgm:spPr/>
      <dgm:t>
        <a:bodyPr/>
        <a:lstStyle/>
        <a:p>
          <a:r>
            <a:rPr lang="en-US" b="1" dirty="0">
              <a:latin typeface="Avenir Next LT Pro"/>
            </a:rPr>
            <a:t>Axel</a:t>
          </a:r>
          <a:r>
            <a:rPr lang="en-US" b="1" dirty="0"/>
            <a:t> features both online and offline modes, with the latter allowing players to play against bots.</a:t>
          </a:r>
          <a:endParaRPr lang="en-US" dirty="0"/>
        </a:p>
      </dgm:t>
    </dgm:pt>
    <dgm:pt modelId="{CAAE9D5B-49DC-46FB-8B91-ED9FB6001573}" type="parTrans" cxnId="{C5998B4B-332E-4D17-A1DB-4E738606723F}">
      <dgm:prSet/>
      <dgm:spPr/>
      <dgm:t>
        <a:bodyPr/>
        <a:lstStyle/>
        <a:p>
          <a:endParaRPr lang="en-US"/>
        </a:p>
      </dgm:t>
    </dgm:pt>
    <dgm:pt modelId="{BAE66A13-F437-4CD6-9050-4DB656E2B0EC}" type="sibTrans" cxnId="{C5998B4B-332E-4D17-A1DB-4E738606723F}">
      <dgm:prSet/>
      <dgm:spPr/>
      <dgm:t>
        <a:bodyPr/>
        <a:lstStyle/>
        <a:p>
          <a:endParaRPr lang="en-US"/>
        </a:p>
      </dgm:t>
    </dgm:pt>
    <dgm:pt modelId="{C36551E5-6581-49A2-9268-0E8A4FF4D363}" type="pres">
      <dgm:prSet presAssocID="{5ED3C4E0-C227-4FCB-9126-FAB764E88452}" presName="outerComposite" presStyleCnt="0">
        <dgm:presLayoutVars>
          <dgm:chMax val="5"/>
          <dgm:dir/>
          <dgm:resizeHandles val="exact"/>
        </dgm:presLayoutVars>
      </dgm:prSet>
      <dgm:spPr/>
    </dgm:pt>
    <dgm:pt modelId="{AFCB5CC8-DE4F-4336-AF7B-CEC1FF361822}" type="pres">
      <dgm:prSet presAssocID="{5ED3C4E0-C227-4FCB-9126-FAB764E88452}" presName="dummyMaxCanvas" presStyleCnt="0">
        <dgm:presLayoutVars/>
      </dgm:prSet>
      <dgm:spPr/>
    </dgm:pt>
    <dgm:pt modelId="{ED4474C1-99AD-4C34-866E-A23DC7644126}" type="pres">
      <dgm:prSet presAssocID="{5ED3C4E0-C227-4FCB-9126-FAB764E88452}" presName="FourNodes_1" presStyleLbl="node1" presStyleIdx="0" presStyleCnt="4">
        <dgm:presLayoutVars>
          <dgm:bulletEnabled val="1"/>
        </dgm:presLayoutVars>
      </dgm:prSet>
      <dgm:spPr/>
    </dgm:pt>
    <dgm:pt modelId="{2699F475-B224-40A7-8DC7-BFD65742B15E}" type="pres">
      <dgm:prSet presAssocID="{5ED3C4E0-C227-4FCB-9126-FAB764E88452}" presName="FourNodes_2" presStyleLbl="node1" presStyleIdx="1" presStyleCnt="4">
        <dgm:presLayoutVars>
          <dgm:bulletEnabled val="1"/>
        </dgm:presLayoutVars>
      </dgm:prSet>
      <dgm:spPr/>
    </dgm:pt>
    <dgm:pt modelId="{F90D4212-C072-4FC9-88B5-987FD5E8E2E8}" type="pres">
      <dgm:prSet presAssocID="{5ED3C4E0-C227-4FCB-9126-FAB764E88452}" presName="FourNodes_3" presStyleLbl="node1" presStyleIdx="2" presStyleCnt="4">
        <dgm:presLayoutVars>
          <dgm:bulletEnabled val="1"/>
        </dgm:presLayoutVars>
      </dgm:prSet>
      <dgm:spPr/>
    </dgm:pt>
    <dgm:pt modelId="{95F62206-1CCB-4CA1-8658-688C2CF22EBA}" type="pres">
      <dgm:prSet presAssocID="{5ED3C4E0-C227-4FCB-9126-FAB764E88452}" presName="FourNodes_4" presStyleLbl="node1" presStyleIdx="3" presStyleCnt="4">
        <dgm:presLayoutVars>
          <dgm:bulletEnabled val="1"/>
        </dgm:presLayoutVars>
      </dgm:prSet>
      <dgm:spPr/>
    </dgm:pt>
    <dgm:pt modelId="{50E44C95-E739-4769-9189-78A9E624BBA7}" type="pres">
      <dgm:prSet presAssocID="{5ED3C4E0-C227-4FCB-9126-FAB764E88452}" presName="FourConn_1-2" presStyleLbl="fgAccFollowNode1" presStyleIdx="0" presStyleCnt="3">
        <dgm:presLayoutVars>
          <dgm:bulletEnabled val="1"/>
        </dgm:presLayoutVars>
      </dgm:prSet>
      <dgm:spPr/>
    </dgm:pt>
    <dgm:pt modelId="{333BC2C6-4842-4B53-AF12-3B7094AC9103}" type="pres">
      <dgm:prSet presAssocID="{5ED3C4E0-C227-4FCB-9126-FAB764E88452}" presName="FourConn_2-3" presStyleLbl="fgAccFollowNode1" presStyleIdx="1" presStyleCnt="3">
        <dgm:presLayoutVars>
          <dgm:bulletEnabled val="1"/>
        </dgm:presLayoutVars>
      </dgm:prSet>
      <dgm:spPr/>
    </dgm:pt>
    <dgm:pt modelId="{EBCA88A4-16F1-4A10-AE6F-7156327B1773}" type="pres">
      <dgm:prSet presAssocID="{5ED3C4E0-C227-4FCB-9126-FAB764E88452}" presName="FourConn_3-4" presStyleLbl="fgAccFollowNode1" presStyleIdx="2" presStyleCnt="3">
        <dgm:presLayoutVars>
          <dgm:bulletEnabled val="1"/>
        </dgm:presLayoutVars>
      </dgm:prSet>
      <dgm:spPr/>
    </dgm:pt>
    <dgm:pt modelId="{730679B8-4742-4D69-85FA-34E64F0969E0}" type="pres">
      <dgm:prSet presAssocID="{5ED3C4E0-C227-4FCB-9126-FAB764E88452}" presName="FourNodes_1_text" presStyleLbl="node1" presStyleIdx="3" presStyleCnt="4">
        <dgm:presLayoutVars>
          <dgm:bulletEnabled val="1"/>
        </dgm:presLayoutVars>
      </dgm:prSet>
      <dgm:spPr/>
    </dgm:pt>
    <dgm:pt modelId="{35AC6B7E-AEA0-4736-B5E1-C3A5E84D9978}" type="pres">
      <dgm:prSet presAssocID="{5ED3C4E0-C227-4FCB-9126-FAB764E88452}" presName="FourNodes_2_text" presStyleLbl="node1" presStyleIdx="3" presStyleCnt="4">
        <dgm:presLayoutVars>
          <dgm:bulletEnabled val="1"/>
        </dgm:presLayoutVars>
      </dgm:prSet>
      <dgm:spPr/>
    </dgm:pt>
    <dgm:pt modelId="{7B38F42C-2E4C-4E8F-A702-626F3AD8017E}" type="pres">
      <dgm:prSet presAssocID="{5ED3C4E0-C227-4FCB-9126-FAB764E88452}" presName="FourNodes_3_text" presStyleLbl="node1" presStyleIdx="3" presStyleCnt="4">
        <dgm:presLayoutVars>
          <dgm:bulletEnabled val="1"/>
        </dgm:presLayoutVars>
      </dgm:prSet>
      <dgm:spPr/>
    </dgm:pt>
    <dgm:pt modelId="{4B8B78CF-E353-44DC-8A0B-075EE11472E7}" type="pres">
      <dgm:prSet presAssocID="{5ED3C4E0-C227-4FCB-9126-FAB764E88452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1D80F30C-7ADF-42A5-AC5C-1B910C53A0CA}" type="presOf" srcId="{6AAF24A8-C32E-47AF-899A-11859F09252D}" destId="{730679B8-4742-4D69-85FA-34E64F0969E0}" srcOrd="1" destOrd="0" presId="urn:microsoft.com/office/officeart/2005/8/layout/vProcess5"/>
    <dgm:cxn modelId="{4F796F11-DAD1-4BFA-96C3-F0E7AC80F5AF}" srcId="{5ED3C4E0-C227-4FCB-9126-FAB764E88452}" destId="{6AAF24A8-C32E-47AF-899A-11859F09252D}" srcOrd="0" destOrd="0" parTransId="{EBE072FD-0043-4ED2-BA0C-1D5BFA7ABD2E}" sibTransId="{7E479A09-B990-46F0-8C27-B1908234278C}"/>
    <dgm:cxn modelId="{A4911C2C-905A-4803-8D6C-1A180DB47922}" type="presOf" srcId="{5ED3C4E0-C227-4FCB-9126-FAB764E88452}" destId="{C36551E5-6581-49A2-9268-0E8A4FF4D363}" srcOrd="0" destOrd="0" presId="urn:microsoft.com/office/officeart/2005/8/layout/vProcess5"/>
    <dgm:cxn modelId="{C5998B4B-332E-4D17-A1DB-4E738606723F}" srcId="{5ED3C4E0-C227-4FCB-9126-FAB764E88452}" destId="{5034312F-B158-4CD4-BF2A-5DC602747645}" srcOrd="3" destOrd="0" parTransId="{CAAE9D5B-49DC-46FB-8B91-ED9FB6001573}" sibTransId="{BAE66A13-F437-4CD6-9050-4DB656E2B0EC}"/>
    <dgm:cxn modelId="{08DA6D6D-74C8-4F22-BBB5-C295B6BB9EE3}" type="presOf" srcId="{5034312F-B158-4CD4-BF2A-5DC602747645}" destId="{95F62206-1CCB-4CA1-8658-688C2CF22EBA}" srcOrd="0" destOrd="0" presId="urn:microsoft.com/office/officeart/2005/8/layout/vProcess5"/>
    <dgm:cxn modelId="{17924871-3F66-4AA0-BF68-931D18000C75}" srcId="{5ED3C4E0-C227-4FCB-9126-FAB764E88452}" destId="{AF2ED0F2-5C2A-4B67-9063-D498E861B0F2}" srcOrd="1" destOrd="0" parTransId="{0B71C30F-80B4-4A49-ABD6-CBA42B437F2C}" sibTransId="{CAEA70A3-EF65-45A2-96DB-B7403B95A0A0}"/>
    <dgm:cxn modelId="{0366B553-0A25-4D1A-8DEA-705ABA0C1FEF}" type="presOf" srcId="{6AAF24A8-C32E-47AF-899A-11859F09252D}" destId="{ED4474C1-99AD-4C34-866E-A23DC7644126}" srcOrd="0" destOrd="0" presId="urn:microsoft.com/office/officeart/2005/8/layout/vProcess5"/>
    <dgm:cxn modelId="{B194CC73-5A29-4667-8D11-A1917542E5BD}" srcId="{5ED3C4E0-C227-4FCB-9126-FAB764E88452}" destId="{13B1E965-1C9E-4485-B23F-3731C246AC30}" srcOrd="2" destOrd="0" parTransId="{40BED393-3000-4F8E-A5B1-6D2D025AF062}" sibTransId="{86132FDC-6CC5-4950-B9FB-FDF03556C858}"/>
    <dgm:cxn modelId="{68581A82-7A55-485D-8263-CBBEF954BE48}" type="presOf" srcId="{13B1E965-1C9E-4485-B23F-3731C246AC30}" destId="{7B38F42C-2E4C-4E8F-A702-626F3AD8017E}" srcOrd="1" destOrd="0" presId="urn:microsoft.com/office/officeart/2005/8/layout/vProcess5"/>
    <dgm:cxn modelId="{BF1D688E-7969-40EE-8480-CA99991D297A}" type="presOf" srcId="{CAEA70A3-EF65-45A2-96DB-B7403B95A0A0}" destId="{333BC2C6-4842-4B53-AF12-3B7094AC9103}" srcOrd="0" destOrd="0" presId="urn:microsoft.com/office/officeart/2005/8/layout/vProcess5"/>
    <dgm:cxn modelId="{C7394795-9C7B-4D91-86EE-FDAB7C3B5D9A}" type="presOf" srcId="{86132FDC-6CC5-4950-B9FB-FDF03556C858}" destId="{EBCA88A4-16F1-4A10-AE6F-7156327B1773}" srcOrd="0" destOrd="0" presId="urn:microsoft.com/office/officeart/2005/8/layout/vProcess5"/>
    <dgm:cxn modelId="{C2193BAA-030C-4C40-A980-86891E70D142}" type="presOf" srcId="{7E479A09-B990-46F0-8C27-B1908234278C}" destId="{50E44C95-E739-4769-9189-78A9E624BBA7}" srcOrd="0" destOrd="0" presId="urn:microsoft.com/office/officeart/2005/8/layout/vProcess5"/>
    <dgm:cxn modelId="{B950A4E3-D59F-46E2-84B0-7A1A8E8DBF4D}" type="presOf" srcId="{13B1E965-1C9E-4485-B23F-3731C246AC30}" destId="{F90D4212-C072-4FC9-88B5-987FD5E8E2E8}" srcOrd="0" destOrd="0" presId="urn:microsoft.com/office/officeart/2005/8/layout/vProcess5"/>
    <dgm:cxn modelId="{457467ED-423A-4649-95AF-C9E07BFAC810}" type="presOf" srcId="{5034312F-B158-4CD4-BF2A-5DC602747645}" destId="{4B8B78CF-E353-44DC-8A0B-075EE11472E7}" srcOrd="1" destOrd="0" presId="urn:microsoft.com/office/officeart/2005/8/layout/vProcess5"/>
    <dgm:cxn modelId="{2EC2F2F7-00E2-4D73-8EDB-5076D25F1D3C}" type="presOf" srcId="{AF2ED0F2-5C2A-4B67-9063-D498E861B0F2}" destId="{2699F475-B224-40A7-8DC7-BFD65742B15E}" srcOrd="0" destOrd="0" presId="urn:microsoft.com/office/officeart/2005/8/layout/vProcess5"/>
    <dgm:cxn modelId="{C3CFCEF9-E22C-43CD-B882-3F8466ABA531}" type="presOf" srcId="{AF2ED0F2-5C2A-4B67-9063-D498E861B0F2}" destId="{35AC6B7E-AEA0-4736-B5E1-C3A5E84D9978}" srcOrd="1" destOrd="0" presId="urn:microsoft.com/office/officeart/2005/8/layout/vProcess5"/>
    <dgm:cxn modelId="{D77132EB-44CE-4AC6-94BF-AF6BA0FDB0B7}" type="presParOf" srcId="{C36551E5-6581-49A2-9268-0E8A4FF4D363}" destId="{AFCB5CC8-DE4F-4336-AF7B-CEC1FF361822}" srcOrd="0" destOrd="0" presId="urn:microsoft.com/office/officeart/2005/8/layout/vProcess5"/>
    <dgm:cxn modelId="{21161BD1-5096-4FB7-9143-5F9DF4E8C7C5}" type="presParOf" srcId="{C36551E5-6581-49A2-9268-0E8A4FF4D363}" destId="{ED4474C1-99AD-4C34-866E-A23DC7644126}" srcOrd="1" destOrd="0" presId="urn:microsoft.com/office/officeart/2005/8/layout/vProcess5"/>
    <dgm:cxn modelId="{9BAF7CE3-D807-4359-9AD0-D9AEBC188969}" type="presParOf" srcId="{C36551E5-6581-49A2-9268-0E8A4FF4D363}" destId="{2699F475-B224-40A7-8DC7-BFD65742B15E}" srcOrd="2" destOrd="0" presId="urn:microsoft.com/office/officeart/2005/8/layout/vProcess5"/>
    <dgm:cxn modelId="{14E880DC-E4F3-4894-B9AC-6E4627C2285E}" type="presParOf" srcId="{C36551E5-6581-49A2-9268-0E8A4FF4D363}" destId="{F90D4212-C072-4FC9-88B5-987FD5E8E2E8}" srcOrd="3" destOrd="0" presId="urn:microsoft.com/office/officeart/2005/8/layout/vProcess5"/>
    <dgm:cxn modelId="{1EE6B520-BA04-48ED-B696-68F88BFD825F}" type="presParOf" srcId="{C36551E5-6581-49A2-9268-0E8A4FF4D363}" destId="{95F62206-1CCB-4CA1-8658-688C2CF22EBA}" srcOrd="4" destOrd="0" presId="urn:microsoft.com/office/officeart/2005/8/layout/vProcess5"/>
    <dgm:cxn modelId="{DA052B77-EDE6-4B38-B802-FD4C71ACDB9F}" type="presParOf" srcId="{C36551E5-6581-49A2-9268-0E8A4FF4D363}" destId="{50E44C95-E739-4769-9189-78A9E624BBA7}" srcOrd="5" destOrd="0" presId="urn:microsoft.com/office/officeart/2005/8/layout/vProcess5"/>
    <dgm:cxn modelId="{268CA146-B8F4-409C-A261-959843B99637}" type="presParOf" srcId="{C36551E5-6581-49A2-9268-0E8A4FF4D363}" destId="{333BC2C6-4842-4B53-AF12-3B7094AC9103}" srcOrd="6" destOrd="0" presId="urn:microsoft.com/office/officeart/2005/8/layout/vProcess5"/>
    <dgm:cxn modelId="{C27EE135-530A-4D43-A285-D78353268BB3}" type="presParOf" srcId="{C36551E5-6581-49A2-9268-0E8A4FF4D363}" destId="{EBCA88A4-16F1-4A10-AE6F-7156327B1773}" srcOrd="7" destOrd="0" presId="urn:microsoft.com/office/officeart/2005/8/layout/vProcess5"/>
    <dgm:cxn modelId="{331005F7-9E6A-47E8-828F-15AED24ED0BB}" type="presParOf" srcId="{C36551E5-6581-49A2-9268-0E8A4FF4D363}" destId="{730679B8-4742-4D69-85FA-34E64F0969E0}" srcOrd="8" destOrd="0" presId="urn:microsoft.com/office/officeart/2005/8/layout/vProcess5"/>
    <dgm:cxn modelId="{FE701290-7C6A-45FE-813F-532025B9E9B9}" type="presParOf" srcId="{C36551E5-6581-49A2-9268-0E8A4FF4D363}" destId="{35AC6B7E-AEA0-4736-B5E1-C3A5E84D9978}" srcOrd="9" destOrd="0" presId="urn:microsoft.com/office/officeart/2005/8/layout/vProcess5"/>
    <dgm:cxn modelId="{43CF4AD3-8145-417F-9DFC-CA28F4ACA1F5}" type="presParOf" srcId="{C36551E5-6581-49A2-9268-0E8A4FF4D363}" destId="{7B38F42C-2E4C-4E8F-A702-626F3AD8017E}" srcOrd="10" destOrd="0" presId="urn:microsoft.com/office/officeart/2005/8/layout/vProcess5"/>
    <dgm:cxn modelId="{9CE3B354-CB11-4181-B311-E3F4CC409DB5}" type="presParOf" srcId="{C36551E5-6581-49A2-9268-0E8A4FF4D363}" destId="{4B8B78CF-E353-44DC-8A0B-075EE11472E7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2647FD-A6CD-42D3-A10F-E345AE579E04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ADE426B-34DA-4C8C-91D3-69120D3BEAE6}">
      <dgm:prSet/>
      <dgm:spPr/>
      <dgm:t>
        <a:bodyPr/>
        <a:lstStyle/>
        <a:p>
          <a:r>
            <a:rPr lang="en-US" b="1" dirty="0">
              <a:latin typeface="Avenir Next LT Pro"/>
            </a:rPr>
            <a:t>Axel's</a:t>
          </a:r>
          <a:r>
            <a:rPr lang="en-US" b="1" dirty="0"/>
            <a:t> gameplay is fast-paced and action-packed, with a variety of different modes to keep players engaged.</a:t>
          </a:r>
          <a:endParaRPr lang="en-US" dirty="0"/>
        </a:p>
      </dgm:t>
    </dgm:pt>
    <dgm:pt modelId="{04484D5E-A3C8-4D10-83CD-7A1FC616A0F2}" type="parTrans" cxnId="{BD514C15-F98D-47C8-A37E-244095E4E94F}">
      <dgm:prSet/>
      <dgm:spPr/>
      <dgm:t>
        <a:bodyPr/>
        <a:lstStyle/>
        <a:p>
          <a:endParaRPr lang="en-US"/>
        </a:p>
      </dgm:t>
    </dgm:pt>
    <dgm:pt modelId="{CA577EB0-09CC-4FA1-9A7A-CA5468305054}" type="sibTrans" cxnId="{BD514C15-F98D-47C8-A37E-244095E4E94F}">
      <dgm:prSet/>
      <dgm:spPr/>
      <dgm:t>
        <a:bodyPr/>
        <a:lstStyle/>
        <a:p>
          <a:endParaRPr lang="en-US"/>
        </a:p>
      </dgm:t>
    </dgm:pt>
    <dgm:pt modelId="{24E71017-1285-4208-944F-58B294A67C98}">
      <dgm:prSet/>
      <dgm:spPr/>
      <dgm:t>
        <a:bodyPr/>
        <a:lstStyle/>
        <a:p>
          <a:r>
            <a:rPr lang="en-US" b="1" dirty="0"/>
            <a:t>The game's controls are intuitive, making it easy for new players to jump in and start playing.</a:t>
          </a:r>
          <a:endParaRPr lang="en-US" dirty="0"/>
        </a:p>
      </dgm:t>
    </dgm:pt>
    <dgm:pt modelId="{FF56F39D-ACAF-47B7-BB60-5BFC29B7D9E4}" type="parTrans" cxnId="{442BD885-B377-4D34-B4D7-F8EEBB66EF8A}">
      <dgm:prSet/>
      <dgm:spPr/>
      <dgm:t>
        <a:bodyPr/>
        <a:lstStyle/>
        <a:p>
          <a:endParaRPr lang="en-US"/>
        </a:p>
      </dgm:t>
    </dgm:pt>
    <dgm:pt modelId="{563DBBAA-660E-443B-B930-4A1F9046458D}" type="sibTrans" cxnId="{442BD885-B377-4D34-B4D7-F8EEBB66EF8A}">
      <dgm:prSet/>
      <dgm:spPr/>
      <dgm:t>
        <a:bodyPr/>
        <a:lstStyle/>
        <a:p>
          <a:endParaRPr lang="en-US"/>
        </a:p>
      </dgm:t>
    </dgm:pt>
    <dgm:pt modelId="{A33AB0C5-B5EE-47FA-96F9-0A089E8FB3E2}">
      <dgm:prSet/>
      <dgm:spPr/>
      <dgm:t>
        <a:bodyPr/>
        <a:lstStyle/>
        <a:p>
          <a:pPr rtl="0"/>
          <a:r>
            <a:rPr lang="en-US" b="1" dirty="0">
              <a:latin typeface="Avenir Next LT Pro"/>
            </a:rPr>
            <a:t>Axel features</a:t>
          </a:r>
          <a:r>
            <a:rPr lang="en-US" b="1" dirty="0"/>
            <a:t> a diverse range of weapons and equipment, each with its own strengths and weaknesses.</a:t>
          </a:r>
          <a:endParaRPr lang="en-US" dirty="0"/>
        </a:p>
      </dgm:t>
    </dgm:pt>
    <dgm:pt modelId="{7AEF35DF-D82A-436A-AEBC-7CF5022DE63B}" type="parTrans" cxnId="{61DFF7E8-11A7-47BC-8125-A9DB99320DC2}">
      <dgm:prSet/>
      <dgm:spPr/>
      <dgm:t>
        <a:bodyPr/>
        <a:lstStyle/>
        <a:p>
          <a:endParaRPr lang="en-US"/>
        </a:p>
      </dgm:t>
    </dgm:pt>
    <dgm:pt modelId="{970230F4-3F12-4239-8A0B-CA39A0B2AADC}" type="sibTrans" cxnId="{61DFF7E8-11A7-47BC-8125-A9DB99320DC2}">
      <dgm:prSet/>
      <dgm:spPr/>
      <dgm:t>
        <a:bodyPr/>
        <a:lstStyle/>
        <a:p>
          <a:endParaRPr lang="en-US"/>
        </a:p>
      </dgm:t>
    </dgm:pt>
    <dgm:pt modelId="{C5BD2A95-1C4F-4099-BB4F-F657EAC36F67}">
      <dgm:prSet/>
      <dgm:spPr/>
      <dgm:t>
        <a:bodyPr/>
        <a:lstStyle/>
        <a:p>
          <a:r>
            <a:rPr lang="en-US" b="1" dirty="0"/>
            <a:t>The game also features a unique real-world character system, which allows players to scan their faces and create a character that looks like them.</a:t>
          </a:r>
          <a:endParaRPr lang="en-US" dirty="0"/>
        </a:p>
      </dgm:t>
    </dgm:pt>
    <dgm:pt modelId="{86260A58-010D-4B58-AA4C-9F56D6DB0D5B}" type="parTrans" cxnId="{DE937EBC-0C9E-4536-8846-CBC68F227B2C}">
      <dgm:prSet/>
      <dgm:spPr/>
      <dgm:t>
        <a:bodyPr/>
        <a:lstStyle/>
        <a:p>
          <a:endParaRPr lang="en-US"/>
        </a:p>
      </dgm:t>
    </dgm:pt>
    <dgm:pt modelId="{E045DDC8-94CB-452F-875D-3DE7ACC75DB4}" type="sibTrans" cxnId="{DE937EBC-0C9E-4536-8846-CBC68F227B2C}">
      <dgm:prSet/>
      <dgm:spPr/>
      <dgm:t>
        <a:bodyPr/>
        <a:lstStyle/>
        <a:p>
          <a:endParaRPr lang="en-US"/>
        </a:p>
      </dgm:t>
    </dgm:pt>
    <dgm:pt modelId="{96EE1F50-416A-48A8-BCF7-F8BB61EE3EF3}">
      <dgm:prSet/>
      <dgm:spPr/>
      <dgm:t>
        <a:bodyPr/>
        <a:lstStyle/>
        <a:p>
          <a:r>
            <a:rPr lang="en-US" b="1" dirty="0">
              <a:latin typeface="Avenir Next LT Pro"/>
            </a:rPr>
            <a:t>Axel</a:t>
          </a:r>
          <a:r>
            <a:rPr lang="en-US" b="1" dirty="0"/>
            <a:t> multiplayer modes include both competitive and cooperative gameplay, with a variety of maps and environments to keep things interesting.</a:t>
          </a:r>
          <a:endParaRPr lang="en-US" dirty="0"/>
        </a:p>
      </dgm:t>
    </dgm:pt>
    <dgm:pt modelId="{AAE5846A-49AC-42C1-9127-40CBEA07FD75}" type="parTrans" cxnId="{D788D7DA-B83E-4940-BD6D-59A79891BB30}">
      <dgm:prSet/>
      <dgm:spPr/>
      <dgm:t>
        <a:bodyPr/>
        <a:lstStyle/>
        <a:p>
          <a:endParaRPr lang="en-US"/>
        </a:p>
      </dgm:t>
    </dgm:pt>
    <dgm:pt modelId="{54C5626D-CD67-4FAC-83F8-CBCE8F1FB4CD}" type="sibTrans" cxnId="{D788D7DA-B83E-4940-BD6D-59A79891BB30}">
      <dgm:prSet/>
      <dgm:spPr/>
      <dgm:t>
        <a:bodyPr/>
        <a:lstStyle/>
        <a:p>
          <a:endParaRPr lang="en-US"/>
        </a:p>
      </dgm:t>
    </dgm:pt>
    <dgm:pt modelId="{D42E3467-9E32-4AC9-9B07-2772A5A6A30E}" type="pres">
      <dgm:prSet presAssocID="{F62647FD-A6CD-42D3-A10F-E345AE579E04}" presName="diagram" presStyleCnt="0">
        <dgm:presLayoutVars>
          <dgm:dir/>
          <dgm:resizeHandles val="exact"/>
        </dgm:presLayoutVars>
      </dgm:prSet>
      <dgm:spPr/>
    </dgm:pt>
    <dgm:pt modelId="{FC8B64D7-FF29-45AF-8D27-E6EFBEA17E1A}" type="pres">
      <dgm:prSet presAssocID="{AADE426B-34DA-4C8C-91D3-69120D3BEAE6}" presName="node" presStyleLbl="node1" presStyleIdx="0" presStyleCnt="5">
        <dgm:presLayoutVars>
          <dgm:bulletEnabled val="1"/>
        </dgm:presLayoutVars>
      </dgm:prSet>
      <dgm:spPr/>
    </dgm:pt>
    <dgm:pt modelId="{404AE7CE-0404-41E3-B927-59618BE1598B}" type="pres">
      <dgm:prSet presAssocID="{CA577EB0-09CC-4FA1-9A7A-CA5468305054}" presName="sibTrans" presStyleLbl="sibTrans2D1" presStyleIdx="0" presStyleCnt="4"/>
      <dgm:spPr/>
    </dgm:pt>
    <dgm:pt modelId="{678B200B-B094-470E-8360-B4EC3B136C25}" type="pres">
      <dgm:prSet presAssocID="{CA577EB0-09CC-4FA1-9A7A-CA5468305054}" presName="connectorText" presStyleLbl="sibTrans2D1" presStyleIdx="0" presStyleCnt="4"/>
      <dgm:spPr/>
    </dgm:pt>
    <dgm:pt modelId="{D93A6F89-C2C3-4072-B803-28D3E5712FFC}" type="pres">
      <dgm:prSet presAssocID="{24E71017-1285-4208-944F-58B294A67C98}" presName="node" presStyleLbl="node1" presStyleIdx="1" presStyleCnt="5">
        <dgm:presLayoutVars>
          <dgm:bulletEnabled val="1"/>
        </dgm:presLayoutVars>
      </dgm:prSet>
      <dgm:spPr/>
    </dgm:pt>
    <dgm:pt modelId="{1D0154C5-9838-4933-BAC0-A067062D23D6}" type="pres">
      <dgm:prSet presAssocID="{563DBBAA-660E-443B-B930-4A1F9046458D}" presName="sibTrans" presStyleLbl="sibTrans2D1" presStyleIdx="1" presStyleCnt="4"/>
      <dgm:spPr/>
    </dgm:pt>
    <dgm:pt modelId="{C38959B7-2665-40A1-A3AE-E081BCB58B25}" type="pres">
      <dgm:prSet presAssocID="{563DBBAA-660E-443B-B930-4A1F9046458D}" presName="connectorText" presStyleLbl="sibTrans2D1" presStyleIdx="1" presStyleCnt="4"/>
      <dgm:spPr/>
    </dgm:pt>
    <dgm:pt modelId="{89651F48-9810-4DCB-AFAB-4155F46D4717}" type="pres">
      <dgm:prSet presAssocID="{A33AB0C5-B5EE-47FA-96F9-0A089E8FB3E2}" presName="node" presStyleLbl="node1" presStyleIdx="2" presStyleCnt="5">
        <dgm:presLayoutVars>
          <dgm:bulletEnabled val="1"/>
        </dgm:presLayoutVars>
      </dgm:prSet>
      <dgm:spPr/>
    </dgm:pt>
    <dgm:pt modelId="{BA17602C-B01B-4307-9D5D-CA25C8CAF4C3}" type="pres">
      <dgm:prSet presAssocID="{970230F4-3F12-4239-8A0B-CA39A0B2AADC}" presName="sibTrans" presStyleLbl="sibTrans2D1" presStyleIdx="2" presStyleCnt="4"/>
      <dgm:spPr/>
    </dgm:pt>
    <dgm:pt modelId="{DBCA637F-0B7C-4045-A3CF-8D33D89E96F9}" type="pres">
      <dgm:prSet presAssocID="{970230F4-3F12-4239-8A0B-CA39A0B2AADC}" presName="connectorText" presStyleLbl="sibTrans2D1" presStyleIdx="2" presStyleCnt="4"/>
      <dgm:spPr/>
    </dgm:pt>
    <dgm:pt modelId="{9B008AC8-3B90-4F62-A435-7C11529FBC22}" type="pres">
      <dgm:prSet presAssocID="{C5BD2A95-1C4F-4099-BB4F-F657EAC36F67}" presName="node" presStyleLbl="node1" presStyleIdx="3" presStyleCnt="5">
        <dgm:presLayoutVars>
          <dgm:bulletEnabled val="1"/>
        </dgm:presLayoutVars>
      </dgm:prSet>
      <dgm:spPr/>
    </dgm:pt>
    <dgm:pt modelId="{2E9A9841-B24F-4329-988A-ABD89E3BD6F1}" type="pres">
      <dgm:prSet presAssocID="{E045DDC8-94CB-452F-875D-3DE7ACC75DB4}" presName="sibTrans" presStyleLbl="sibTrans2D1" presStyleIdx="3" presStyleCnt="4"/>
      <dgm:spPr/>
    </dgm:pt>
    <dgm:pt modelId="{CB78EF9A-FFEF-43DD-8302-849680107C12}" type="pres">
      <dgm:prSet presAssocID="{E045DDC8-94CB-452F-875D-3DE7ACC75DB4}" presName="connectorText" presStyleLbl="sibTrans2D1" presStyleIdx="3" presStyleCnt="4"/>
      <dgm:spPr/>
    </dgm:pt>
    <dgm:pt modelId="{F476DE45-C220-4098-B207-4D330C92EE11}" type="pres">
      <dgm:prSet presAssocID="{96EE1F50-416A-48A8-BCF7-F8BB61EE3EF3}" presName="node" presStyleLbl="node1" presStyleIdx="4" presStyleCnt="5">
        <dgm:presLayoutVars>
          <dgm:bulletEnabled val="1"/>
        </dgm:presLayoutVars>
      </dgm:prSet>
      <dgm:spPr/>
    </dgm:pt>
  </dgm:ptLst>
  <dgm:cxnLst>
    <dgm:cxn modelId="{BD514C15-F98D-47C8-A37E-244095E4E94F}" srcId="{F62647FD-A6CD-42D3-A10F-E345AE579E04}" destId="{AADE426B-34DA-4C8C-91D3-69120D3BEAE6}" srcOrd="0" destOrd="0" parTransId="{04484D5E-A3C8-4D10-83CD-7A1FC616A0F2}" sibTransId="{CA577EB0-09CC-4FA1-9A7A-CA5468305054}"/>
    <dgm:cxn modelId="{06792124-2898-47BD-8FDC-03B4311A5759}" type="presOf" srcId="{970230F4-3F12-4239-8A0B-CA39A0B2AADC}" destId="{BA17602C-B01B-4307-9D5D-CA25C8CAF4C3}" srcOrd="0" destOrd="0" presId="urn:microsoft.com/office/officeart/2005/8/layout/process5"/>
    <dgm:cxn modelId="{A801AF2D-0194-4861-A167-497EFBAA787F}" type="presOf" srcId="{A33AB0C5-B5EE-47FA-96F9-0A089E8FB3E2}" destId="{89651F48-9810-4DCB-AFAB-4155F46D4717}" srcOrd="0" destOrd="0" presId="urn:microsoft.com/office/officeart/2005/8/layout/process5"/>
    <dgm:cxn modelId="{D98AFC3C-42FC-4621-BE00-314F2B56C3E0}" type="presOf" srcId="{96EE1F50-416A-48A8-BCF7-F8BB61EE3EF3}" destId="{F476DE45-C220-4098-B207-4D330C92EE11}" srcOrd="0" destOrd="0" presId="urn:microsoft.com/office/officeart/2005/8/layout/process5"/>
    <dgm:cxn modelId="{927C5B5C-584F-4538-98E4-364B999269BE}" type="presOf" srcId="{E045DDC8-94CB-452F-875D-3DE7ACC75DB4}" destId="{CB78EF9A-FFEF-43DD-8302-849680107C12}" srcOrd="1" destOrd="0" presId="urn:microsoft.com/office/officeart/2005/8/layout/process5"/>
    <dgm:cxn modelId="{0B6C4761-07D2-4D48-94C4-F862A276596F}" type="presOf" srcId="{F62647FD-A6CD-42D3-A10F-E345AE579E04}" destId="{D42E3467-9E32-4AC9-9B07-2772A5A6A30E}" srcOrd="0" destOrd="0" presId="urn:microsoft.com/office/officeart/2005/8/layout/process5"/>
    <dgm:cxn modelId="{F7F00946-8F8E-45E8-82AE-E9D6F5F0F35A}" type="presOf" srcId="{E045DDC8-94CB-452F-875D-3DE7ACC75DB4}" destId="{2E9A9841-B24F-4329-988A-ABD89E3BD6F1}" srcOrd="0" destOrd="0" presId="urn:microsoft.com/office/officeart/2005/8/layout/process5"/>
    <dgm:cxn modelId="{97A74C81-C93E-4056-B3A7-E5014580B1B6}" type="presOf" srcId="{563DBBAA-660E-443B-B930-4A1F9046458D}" destId="{C38959B7-2665-40A1-A3AE-E081BCB58B25}" srcOrd="1" destOrd="0" presId="urn:microsoft.com/office/officeart/2005/8/layout/process5"/>
    <dgm:cxn modelId="{442BD885-B377-4D34-B4D7-F8EEBB66EF8A}" srcId="{F62647FD-A6CD-42D3-A10F-E345AE579E04}" destId="{24E71017-1285-4208-944F-58B294A67C98}" srcOrd="1" destOrd="0" parTransId="{FF56F39D-ACAF-47B7-BB60-5BFC29B7D9E4}" sibTransId="{563DBBAA-660E-443B-B930-4A1F9046458D}"/>
    <dgm:cxn modelId="{58838F8A-EA00-4F38-865C-B1ED3CA898B2}" type="presOf" srcId="{970230F4-3F12-4239-8A0B-CA39A0B2AADC}" destId="{DBCA637F-0B7C-4045-A3CF-8D33D89E96F9}" srcOrd="1" destOrd="0" presId="urn:microsoft.com/office/officeart/2005/8/layout/process5"/>
    <dgm:cxn modelId="{F07189B3-A0A7-441A-B05B-5DDC216B3432}" type="presOf" srcId="{AADE426B-34DA-4C8C-91D3-69120D3BEAE6}" destId="{FC8B64D7-FF29-45AF-8D27-E6EFBEA17E1A}" srcOrd="0" destOrd="0" presId="urn:microsoft.com/office/officeart/2005/8/layout/process5"/>
    <dgm:cxn modelId="{DE937EBC-0C9E-4536-8846-CBC68F227B2C}" srcId="{F62647FD-A6CD-42D3-A10F-E345AE579E04}" destId="{C5BD2A95-1C4F-4099-BB4F-F657EAC36F67}" srcOrd="3" destOrd="0" parTransId="{86260A58-010D-4B58-AA4C-9F56D6DB0D5B}" sibTransId="{E045DDC8-94CB-452F-875D-3DE7ACC75DB4}"/>
    <dgm:cxn modelId="{D3F2F1BC-02F4-42ED-A2E8-A89B4DCD1567}" type="presOf" srcId="{CA577EB0-09CC-4FA1-9A7A-CA5468305054}" destId="{404AE7CE-0404-41E3-B927-59618BE1598B}" srcOrd="0" destOrd="0" presId="urn:microsoft.com/office/officeart/2005/8/layout/process5"/>
    <dgm:cxn modelId="{DC335DD2-DFED-45C7-8EFF-32F25061F870}" type="presOf" srcId="{563DBBAA-660E-443B-B930-4A1F9046458D}" destId="{1D0154C5-9838-4933-BAC0-A067062D23D6}" srcOrd="0" destOrd="0" presId="urn:microsoft.com/office/officeart/2005/8/layout/process5"/>
    <dgm:cxn modelId="{E2224FD9-C1E5-4671-AA39-421F4131EDB9}" type="presOf" srcId="{CA577EB0-09CC-4FA1-9A7A-CA5468305054}" destId="{678B200B-B094-470E-8360-B4EC3B136C25}" srcOrd="1" destOrd="0" presId="urn:microsoft.com/office/officeart/2005/8/layout/process5"/>
    <dgm:cxn modelId="{D788D7DA-B83E-4940-BD6D-59A79891BB30}" srcId="{F62647FD-A6CD-42D3-A10F-E345AE579E04}" destId="{96EE1F50-416A-48A8-BCF7-F8BB61EE3EF3}" srcOrd="4" destOrd="0" parTransId="{AAE5846A-49AC-42C1-9127-40CBEA07FD75}" sibTransId="{54C5626D-CD67-4FAC-83F8-CBCE8F1FB4CD}"/>
    <dgm:cxn modelId="{4B288FE4-0937-438B-B9F1-F5E33D4F8919}" type="presOf" srcId="{C5BD2A95-1C4F-4099-BB4F-F657EAC36F67}" destId="{9B008AC8-3B90-4F62-A435-7C11529FBC22}" srcOrd="0" destOrd="0" presId="urn:microsoft.com/office/officeart/2005/8/layout/process5"/>
    <dgm:cxn modelId="{33AEB8E6-75EA-4968-B88E-865F02A626AB}" type="presOf" srcId="{24E71017-1285-4208-944F-58B294A67C98}" destId="{D93A6F89-C2C3-4072-B803-28D3E5712FFC}" srcOrd="0" destOrd="0" presId="urn:microsoft.com/office/officeart/2005/8/layout/process5"/>
    <dgm:cxn modelId="{61DFF7E8-11A7-47BC-8125-A9DB99320DC2}" srcId="{F62647FD-A6CD-42D3-A10F-E345AE579E04}" destId="{A33AB0C5-B5EE-47FA-96F9-0A089E8FB3E2}" srcOrd="2" destOrd="0" parTransId="{7AEF35DF-D82A-436A-AEBC-7CF5022DE63B}" sibTransId="{970230F4-3F12-4239-8A0B-CA39A0B2AADC}"/>
    <dgm:cxn modelId="{CE4D5A1D-3DBA-470F-A8C0-628A54781737}" type="presParOf" srcId="{D42E3467-9E32-4AC9-9B07-2772A5A6A30E}" destId="{FC8B64D7-FF29-45AF-8D27-E6EFBEA17E1A}" srcOrd="0" destOrd="0" presId="urn:microsoft.com/office/officeart/2005/8/layout/process5"/>
    <dgm:cxn modelId="{35DFAFFE-596A-435F-BA8A-B78B99CF6580}" type="presParOf" srcId="{D42E3467-9E32-4AC9-9B07-2772A5A6A30E}" destId="{404AE7CE-0404-41E3-B927-59618BE1598B}" srcOrd="1" destOrd="0" presId="urn:microsoft.com/office/officeart/2005/8/layout/process5"/>
    <dgm:cxn modelId="{FADE978D-23F4-4FC9-99CD-B11E047008BB}" type="presParOf" srcId="{404AE7CE-0404-41E3-B927-59618BE1598B}" destId="{678B200B-B094-470E-8360-B4EC3B136C25}" srcOrd="0" destOrd="0" presId="urn:microsoft.com/office/officeart/2005/8/layout/process5"/>
    <dgm:cxn modelId="{6BDC4742-CB27-4A21-ACD9-CF302ADEC138}" type="presParOf" srcId="{D42E3467-9E32-4AC9-9B07-2772A5A6A30E}" destId="{D93A6F89-C2C3-4072-B803-28D3E5712FFC}" srcOrd="2" destOrd="0" presId="urn:microsoft.com/office/officeart/2005/8/layout/process5"/>
    <dgm:cxn modelId="{10F35CBB-05D3-4953-B956-BF829CBD05A9}" type="presParOf" srcId="{D42E3467-9E32-4AC9-9B07-2772A5A6A30E}" destId="{1D0154C5-9838-4933-BAC0-A067062D23D6}" srcOrd="3" destOrd="0" presId="urn:microsoft.com/office/officeart/2005/8/layout/process5"/>
    <dgm:cxn modelId="{EE552206-B84B-49D8-9A1C-8410ECE79C6D}" type="presParOf" srcId="{1D0154C5-9838-4933-BAC0-A067062D23D6}" destId="{C38959B7-2665-40A1-A3AE-E081BCB58B25}" srcOrd="0" destOrd="0" presId="urn:microsoft.com/office/officeart/2005/8/layout/process5"/>
    <dgm:cxn modelId="{FC346301-0B51-4F7B-BD0C-0A67614A00C0}" type="presParOf" srcId="{D42E3467-9E32-4AC9-9B07-2772A5A6A30E}" destId="{89651F48-9810-4DCB-AFAB-4155F46D4717}" srcOrd="4" destOrd="0" presId="urn:microsoft.com/office/officeart/2005/8/layout/process5"/>
    <dgm:cxn modelId="{7CFF9721-551E-49CF-896B-6BD75EE98AD7}" type="presParOf" srcId="{D42E3467-9E32-4AC9-9B07-2772A5A6A30E}" destId="{BA17602C-B01B-4307-9D5D-CA25C8CAF4C3}" srcOrd="5" destOrd="0" presId="urn:microsoft.com/office/officeart/2005/8/layout/process5"/>
    <dgm:cxn modelId="{B46412EA-BDF1-40A5-B58E-67103A9B0B2C}" type="presParOf" srcId="{BA17602C-B01B-4307-9D5D-CA25C8CAF4C3}" destId="{DBCA637F-0B7C-4045-A3CF-8D33D89E96F9}" srcOrd="0" destOrd="0" presId="urn:microsoft.com/office/officeart/2005/8/layout/process5"/>
    <dgm:cxn modelId="{71A54222-815D-485A-8DC7-CD2E0AC01FDB}" type="presParOf" srcId="{D42E3467-9E32-4AC9-9B07-2772A5A6A30E}" destId="{9B008AC8-3B90-4F62-A435-7C11529FBC22}" srcOrd="6" destOrd="0" presId="urn:microsoft.com/office/officeart/2005/8/layout/process5"/>
    <dgm:cxn modelId="{B3A1F162-5A8B-4269-B955-AED7077645C0}" type="presParOf" srcId="{D42E3467-9E32-4AC9-9B07-2772A5A6A30E}" destId="{2E9A9841-B24F-4329-988A-ABD89E3BD6F1}" srcOrd="7" destOrd="0" presId="urn:microsoft.com/office/officeart/2005/8/layout/process5"/>
    <dgm:cxn modelId="{9E706BA1-9114-4621-B1AA-43EEFA63BC53}" type="presParOf" srcId="{2E9A9841-B24F-4329-988A-ABD89E3BD6F1}" destId="{CB78EF9A-FFEF-43DD-8302-849680107C12}" srcOrd="0" destOrd="0" presId="urn:microsoft.com/office/officeart/2005/8/layout/process5"/>
    <dgm:cxn modelId="{8598A63F-7847-447A-A86A-378BD1504E3E}" type="presParOf" srcId="{D42E3467-9E32-4AC9-9B07-2772A5A6A30E}" destId="{F476DE45-C220-4098-B207-4D330C92EE11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ACEAFD5-63CF-4AFC-B46F-BE086C5D447C}">
      <dgm:prSet phldrT="[Text]" phldr="0"/>
      <dgm:spPr/>
      <dgm:t>
        <a:bodyPr/>
        <a:lstStyle/>
        <a:p>
          <a:r>
            <a:rPr lang="en-US" b="0" dirty="0">
              <a:latin typeface="Avenir Next LT Pro"/>
            </a:rPr>
            <a:t>Uniqueness</a:t>
          </a:r>
          <a:endParaRPr lang="en-US" b="0" dirty="0"/>
        </a:p>
      </dgm:t>
    </dgm:pt>
    <dgm:pt modelId="{7A0BD8EC-BB4A-4912-A54E-6F39B681264E}" type="parTrans" cxnId="{AE101ABC-7EA3-4444-A576-8AB15A371C84}">
      <dgm:prSet/>
      <dgm:spPr/>
      <dgm:t>
        <a:bodyPr/>
        <a:lstStyle/>
        <a:p>
          <a:endParaRPr lang="en-US"/>
        </a:p>
      </dgm:t>
    </dgm:pt>
    <dgm:pt modelId="{7A8D4B4D-06E9-4958-810D-A6226B6AC588}" type="sibTrans" cxnId="{AE101ABC-7EA3-4444-A576-8AB15A371C84}">
      <dgm:prSet/>
      <dgm:spPr/>
      <dgm:t>
        <a:bodyPr/>
        <a:lstStyle/>
        <a:p>
          <a:endParaRPr lang="en-US"/>
        </a:p>
      </dgm:t>
    </dgm:pt>
    <dgm:pt modelId="{349299C9-846E-4827-813A-349CCCE20782}">
      <dgm:prSet phldrT="[Text]"/>
      <dgm:spPr/>
      <dgm:t>
        <a:bodyPr/>
        <a:lstStyle/>
        <a:p>
          <a:r>
            <a:rPr lang="en-US" b="0" i="0" u="none" dirty="0">
              <a:latin typeface="Avenir Next LT Pro"/>
            </a:rPr>
            <a:t>Axel</a:t>
          </a:r>
          <a:r>
            <a:rPr lang="en-US" b="0" i="0" u="none" dirty="0"/>
            <a:t> offers players a range of unique features that set it apart from other third-person shooter games.</a:t>
          </a:r>
          <a:endParaRPr lang="en-US" dirty="0"/>
        </a:p>
      </dgm:t>
    </dgm:pt>
    <dgm:pt modelId="{AEA27547-B9ED-4994-BD27-04EC297EF367}" type="parTrans" cxnId="{0EFA3039-6828-403C-9445-4359BA6645E6}">
      <dgm:prSet/>
      <dgm:spPr/>
      <dgm:t>
        <a:bodyPr/>
        <a:lstStyle/>
        <a:p>
          <a:endParaRPr lang="en-US"/>
        </a:p>
      </dgm:t>
    </dgm:pt>
    <dgm:pt modelId="{9D819F52-ACA0-4B08-8256-DF6BD8FA3A0B}" type="sibTrans" cxnId="{0EFA3039-6828-403C-9445-4359BA6645E6}">
      <dgm:prSet/>
      <dgm:spPr/>
      <dgm:t>
        <a:bodyPr/>
        <a:lstStyle/>
        <a:p>
          <a:endParaRPr lang="en-US"/>
        </a:p>
      </dgm:t>
    </dgm:pt>
    <dgm:pt modelId="{D07AD3FD-84FF-467E-9693-752776549C61}">
      <dgm:prSet phldrT="[Text]" phldr="0"/>
      <dgm:spPr/>
      <dgm:t>
        <a:bodyPr/>
        <a:lstStyle/>
        <a:p>
          <a:pPr rtl="0"/>
          <a:r>
            <a:rPr lang="en-US" b="0" dirty="0"/>
            <a:t>Real-world character system</a:t>
          </a:r>
        </a:p>
      </dgm:t>
    </dgm:pt>
    <dgm:pt modelId="{7B691773-F524-4FAD-A272-BDF0B0C4370A}" type="parTrans" cxnId="{55492768-9A5E-4F74-AC7C-959C5C24EFD3}">
      <dgm:prSet/>
      <dgm:spPr/>
      <dgm:t>
        <a:bodyPr/>
        <a:lstStyle/>
        <a:p>
          <a:endParaRPr lang="en-US"/>
        </a:p>
      </dgm:t>
    </dgm:pt>
    <dgm:pt modelId="{A8C9B7A9-BC2A-4753-B7F0-F2E361D95520}" type="sibTrans" cxnId="{55492768-9A5E-4F74-AC7C-959C5C24EFD3}">
      <dgm:prSet/>
      <dgm:spPr/>
      <dgm:t>
        <a:bodyPr/>
        <a:lstStyle/>
        <a:p>
          <a:endParaRPr lang="en-US"/>
        </a:p>
      </dgm:t>
    </dgm:pt>
    <dgm:pt modelId="{5D70EFF5-8B31-4A1F-AE44-51E4CF0013EB}">
      <dgm:prSet phldrT="[Text]"/>
      <dgm:spPr/>
      <dgm:t>
        <a:bodyPr/>
        <a:lstStyle/>
        <a:p>
          <a:pPr rtl="0"/>
          <a:r>
            <a:rPr lang="en-US" dirty="0"/>
            <a:t>Players can scan their faces and create a character that looks like them, adding a personal touch to the gameplay experience.</a:t>
          </a:r>
          <a:r>
            <a:rPr lang="en-US" dirty="0">
              <a:latin typeface="Avenir Next LT Pro"/>
            </a:rPr>
            <a:t> But to do this players have to contract developer.</a:t>
          </a:r>
          <a:endParaRPr lang="en-US" dirty="0"/>
        </a:p>
      </dgm:t>
    </dgm:pt>
    <dgm:pt modelId="{96C720A0-FEEF-48D1-8DF6-ABA03C304822}" type="parTrans" cxnId="{E97FF64F-8020-497E-AE7D-2395DDA4560D}">
      <dgm:prSet/>
      <dgm:spPr/>
      <dgm:t>
        <a:bodyPr/>
        <a:lstStyle/>
        <a:p>
          <a:endParaRPr lang="en-US"/>
        </a:p>
      </dgm:t>
    </dgm:pt>
    <dgm:pt modelId="{B6A59CDE-18AD-4553-B6C5-FF001A8E8510}" type="sibTrans" cxnId="{E97FF64F-8020-497E-AE7D-2395DDA4560D}">
      <dgm:prSet/>
      <dgm:spPr/>
      <dgm:t>
        <a:bodyPr/>
        <a:lstStyle/>
        <a:p>
          <a:endParaRPr lang="en-US"/>
        </a:p>
      </dgm:t>
    </dgm:pt>
    <dgm:pt modelId="{D71FC021-6A65-44D1-95B9-0E6C89079866}">
      <dgm:prSet phldrT="[Text]" phldr="0"/>
      <dgm:spPr/>
      <dgm:t>
        <a:bodyPr/>
        <a:lstStyle/>
        <a:p>
          <a:pPr rtl="0"/>
          <a:r>
            <a:rPr lang="en-US" b="0" dirty="0"/>
            <a:t>Immersive graphics and sound design</a:t>
          </a:r>
        </a:p>
      </dgm:t>
    </dgm:pt>
    <dgm:pt modelId="{862AAE39-3AAD-40E3-BA20-90187BD73242}" type="parTrans" cxnId="{53239C96-427C-420B-95DC-546F3B30ED65}">
      <dgm:prSet/>
      <dgm:spPr/>
      <dgm:t>
        <a:bodyPr/>
        <a:lstStyle/>
        <a:p>
          <a:endParaRPr lang="en-US"/>
        </a:p>
      </dgm:t>
    </dgm:pt>
    <dgm:pt modelId="{9B090D9D-470E-46E2-AABB-0368A52481AA}" type="sibTrans" cxnId="{53239C96-427C-420B-95DC-546F3B30ED65}">
      <dgm:prSet/>
      <dgm:spPr/>
      <dgm:t>
        <a:bodyPr/>
        <a:lstStyle/>
        <a:p>
          <a:endParaRPr lang="en-US"/>
        </a:p>
      </dgm:t>
    </dgm:pt>
    <dgm:pt modelId="{4A6BB192-9983-4F48-BBC5-6E384EED7EC5}">
      <dgm:prSet phldrT="[Text]"/>
      <dgm:spPr/>
      <dgm:t>
        <a:bodyPr/>
        <a:lstStyle/>
        <a:p>
          <a:pPr rtl="0"/>
          <a:r>
            <a:rPr lang="en-US" b="0" i="0" u="none" dirty="0"/>
            <a:t>The game's top-notch graphics and sound design create an immersive world that players will want to spend hours exploring.</a:t>
          </a:r>
          <a:endParaRPr lang="en-US" dirty="0"/>
        </a:p>
      </dgm:t>
    </dgm:pt>
    <dgm:pt modelId="{230A6E4A-6CED-4DC0-AEFE-6859FE07B658}" type="parTrans" cxnId="{E3115EEA-DE9C-4F06-B8B3-BEB263D5F2B1}">
      <dgm:prSet/>
      <dgm:spPr/>
      <dgm:t>
        <a:bodyPr/>
        <a:lstStyle/>
        <a:p>
          <a:endParaRPr lang="en-US"/>
        </a:p>
      </dgm:t>
    </dgm:pt>
    <dgm:pt modelId="{0B568EC2-5D2A-4B00-8047-B7832F245B44}" type="sibTrans" cxnId="{E3115EEA-DE9C-4F06-B8B3-BEB263D5F2B1}">
      <dgm:prSet/>
      <dgm:spPr/>
      <dgm:t>
        <a:bodyPr/>
        <a:lstStyle/>
        <a:p>
          <a:endParaRPr lang="en-US"/>
        </a:p>
      </dgm:t>
    </dgm:pt>
    <dgm:pt modelId="{4551B675-D926-4DD6-8951-65F2DCE2D424}">
      <dgm:prSet phldrT="[Text]" phldr="0"/>
      <dgm:spPr/>
      <dgm:t>
        <a:bodyPr/>
        <a:lstStyle/>
        <a:p>
          <a:pPr rtl="0"/>
          <a:r>
            <a:rPr lang="en-US" b="0" dirty="0"/>
            <a:t>Multiplayer modes</a:t>
          </a:r>
        </a:p>
      </dgm:t>
    </dgm:pt>
    <dgm:pt modelId="{2EE55A78-001E-403E-B21D-1FBC70FF8613}" type="parTrans" cxnId="{BDC6F4EC-735C-4250-A2CF-39733D874D48}">
      <dgm:prSet/>
      <dgm:spPr/>
      <dgm:t>
        <a:bodyPr/>
        <a:lstStyle/>
        <a:p>
          <a:endParaRPr lang="en-US"/>
        </a:p>
      </dgm:t>
    </dgm:pt>
    <dgm:pt modelId="{DFA807B3-8FE5-43CB-A9CE-8C2279DA0813}" type="sibTrans" cxnId="{BDC6F4EC-735C-4250-A2CF-39733D874D48}">
      <dgm:prSet/>
      <dgm:spPr/>
      <dgm:t>
        <a:bodyPr/>
        <a:lstStyle/>
        <a:p>
          <a:endParaRPr lang="en-US"/>
        </a:p>
      </dgm:t>
    </dgm:pt>
    <dgm:pt modelId="{75BA0777-02C1-4DE8-B655-2EFF7C294468}">
      <dgm:prSet phldrT="[Text]" phldr="0"/>
      <dgm:spPr/>
      <dgm:t>
        <a:bodyPr/>
        <a:lstStyle/>
        <a:p>
          <a:pPr rtl="0"/>
          <a:r>
            <a:rPr lang="en-US" b="0" dirty="0"/>
            <a:t>Offline mode</a:t>
          </a:r>
        </a:p>
      </dgm:t>
    </dgm:pt>
    <dgm:pt modelId="{3B5B75D3-1048-48CB-B9CB-2ADAF96B9530}" type="parTrans" cxnId="{9CD61D07-6F9B-41CF-BA28-CF7F19CBCB7F}">
      <dgm:prSet/>
      <dgm:spPr/>
      <dgm:t>
        <a:bodyPr/>
        <a:lstStyle/>
        <a:p>
          <a:endParaRPr lang="en-US"/>
        </a:p>
      </dgm:t>
    </dgm:pt>
    <dgm:pt modelId="{2326DFF9-3C96-4E56-B8DA-BA5A1D0C9427}" type="sibTrans" cxnId="{9CD61D07-6F9B-41CF-BA28-CF7F19CBCB7F}">
      <dgm:prSet/>
      <dgm:spPr/>
      <dgm:t>
        <a:bodyPr/>
        <a:lstStyle/>
        <a:p>
          <a:endParaRPr lang="en-US"/>
        </a:p>
      </dgm:t>
    </dgm:pt>
    <dgm:pt modelId="{C63CBFBA-D620-4D1A-8BFA-9C4B92041A7D}">
      <dgm:prSet phldrT="[Text]"/>
      <dgm:spPr/>
      <dgm:t>
        <a:bodyPr/>
        <a:lstStyle/>
        <a:p>
          <a:pPr rtl="0">
            <a:buFont typeface="Symbol" panose="05050102010706020507" pitchFamily="18" charset="2"/>
            <a:buChar char=""/>
          </a:pPr>
          <a:r>
            <a:rPr lang="en-US" dirty="0">
              <a:latin typeface="Avenir Next LT Pro"/>
            </a:rPr>
            <a:t>Axel</a:t>
          </a:r>
          <a:r>
            <a:rPr lang="en-US" dirty="0"/>
            <a:t> offers both competitive and cooperative multiplayer modes, with a variety of maps and environments to keep things interesting.</a:t>
          </a:r>
        </a:p>
      </dgm:t>
    </dgm:pt>
    <dgm:pt modelId="{641F8F77-4FA8-453E-97D7-7A46DE2DB152}" type="parTrans" cxnId="{5CA4D9F6-3D86-49AF-BCCE-C23462DAAD46}">
      <dgm:prSet/>
      <dgm:spPr/>
      <dgm:t>
        <a:bodyPr/>
        <a:lstStyle/>
        <a:p>
          <a:endParaRPr lang="en-US"/>
        </a:p>
      </dgm:t>
    </dgm:pt>
    <dgm:pt modelId="{F8EFD8BE-C1B8-497B-80CF-1161A0AC120D}" type="sibTrans" cxnId="{5CA4D9F6-3D86-49AF-BCCE-C23462DAAD46}">
      <dgm:prSet/>
      <dgm:spPr/>
      <dgm:t>
        <a:bodyPr/>
        <a:lstStyle/>
        <a:p>
          <a:endParaRPr lang="en-US"/>
        </a:p>
      </dgm:t>
    </dgm:pt>
    <dgm:pt modelId="{CE1D56AD-AC60-46E2-819C-103597262F4D}">
      <dgm:prSet phldrT="[Text]"/>
      <dgm:spPr/>
      <dgm:t>
        <a:bodyPr/>
        <a:lstStyle/>
        <a:p>
          <a:pPr rtl="0">
            <a:buFont typeface="Symbol" panose="05050102010706020507" pitchFamily="18" charset="2"/>
            <a:buChar char=""/>
          </a:pPr>
          <a:r>
            <a:rPr lang="en-US" dirty="0"/>
            <a:t>Players can play against bots in offline mode, offering a challenging experience for those who prefer to play alone.</a:t>
          </a:r>
        </a:p>
      </dgm:t>
    </dgm:pt>
    <dgm:pt modelId="{288FC339-10A2-4A37-8FF5-2E3D40FBA7D8}" type="parTrans" cxnId="{E9911C57-1368-4A5A-85AD-661D5B7FF115}">
      <dgm:prSet/>
      <dgm:spPr/>
      <dgm:t>
        <a:bodyPr/>
        <a:lstStyle/>
        <a:p>
          <a:endParaRPr lang="en-US"/>
        </a:p>
      </dgm:t>
    </dgm:pt>
    <dgm:pt modelId="{8B68A952-7ABF-4ED7-A814-6A30E979E2EF}" type="sibTrans" cxnId="{E9911C57-1368-4A5A-85AD-661D5B7FF115}">
      <dgm:prSet/>
      <dgm:spPr/>
      <dgm:t>
        <a:bodyPr/>
        <a:lstStyle/>
        <a:p>
          <a:endParaRPr lang="en-US"/>
        </a:p>
      </dgm:t>
    </dgm:pt>
    <dgm:pt modelId="{E32E813A-7887-4F7C-BA88-18156264E2E0}" type="pres">
      <dgm:prSet presAssocID="{55C0B14E-AEA6-48D3-A387-ED4A3A3BF840}" presName="linear" presStyleCnt="0">
        <dgm:presLayoutVars>
          <dgm:dir/>
          <dgm:animLvl val="lvl"/>
          <dgm:resizeHandles val="exact"/>
        </dgm:presLayoutVars>
      </dgm:prSet>
      <dgm:spPr/>
    </dgm:pt>
    <dgm:pt modelId="{26D66CCE-9934-4F3B-B90D-FD3CB67B6DC4}" type="pres">
      <dgm:prSet presAssocID="{AACEAFD5-63CF-4AFC-B46F-BE086C5D447C}" presName="parentLin" presStyleCnt="0"/>
      <dgm:spPr/>
    </dgm:pt>
    <dgm:pt modelId="{F742C082-E433-4274-AFAF-ED76E680C85C}" type="pres">
      <dgm:prSet presAssocID="{AACEAFD5-63CF-4AFC-B46F-BE086C5D447C}" presName="parentLeftMargin" presStyleLbl="node1" presStyleIdx="0" presStyleCnt="5"/>
      <dgm:spPr/>
    </dgm:pt>
    <dgm:pt modelId="{95557737-7168-42FD-8B23-F3DE17E31D65}" type="pres">
      <dgm:prSet presAssocID="{AACEAFD5-63CF-4AFC-B46F-BE086C5D447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AD678F1-363D-443C-B0D5-47939BB7ABDF}" type="pres">
      <dgm:prSet presAssocID="{AACEAFD5-63CF-4AFC-B46F-BE086C5D447C}" presName="negativeSpace" presStyleCnt="0"/>
      <dgm:spPr/>
    </dgm:pt>
    <dgm:pt modelId="{12624F2A-EB22-45D3-9AC8-1E37DE0BB0AB}" type="pres">
      <dgm:prSet presAssocID="{AACEAFD5-63CF-4AFC-B46F-BE086C5D447C}" presName="childText" presStyleLbl="conFgAcc1" presStyleIdx="0" presStyleCnt="5">
        <dgm:presLayoutVars>
          <dgm:bulletEnabled val="1"/>
        </dgm:presLayoutVars>
      </dgm:prSet>
      <dgm:spPr/>
    </dgm:pt>
    <dgm:pt modelId="{49B8F21C-53EA-42A8-B77C-65FC810C7A87}" type="pres">
      <dgm:prSet presAssocID="{7A8D4B4D-06E9-4958-810D-A6226B6AC588}" presName="spaceBetweenRectangles" presStyleCnt="0"/>
      <dgm:spPr/>
    </dgm:pt>
    <dgm:pt modelId="{7530D8B6-BAFD-40D9-AC0C-CFBB0906F632}" type="pres">
      <dgm:prSet presAssocID="{D07AD3FD-84FF-467E-9693-752776549C61}" presName="parentLin" presStyleCnt="0"/>
      <dgm:spPr/>
    </dgm:pt>
    <dgm:pt modelId="{D931F050-BD4E-4987-ADF2-637356404D5C}" type="pres">
      <dgm:prSet presAssocID="{D07AD3FD-84FF-467E-9693-752776549C61}" presName="parentLeftMargin" presStyleLbl="node1" presStyleIdx="0" presStyleCnt="5"/>
      <dgm:spPr/>
    </dgm:pt>
    <dgm:pt modelId="{253BF81F-2AA5-4BFC-ADCB-3D0D3864BF29}" type="pres">
      <dgm:prSet presAssocID="{D07AD3FD-84FF-467E-9693-752776549C6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86A130F-26B7-4613-B3A7-A555E34C1FA3}" type="pres">
      <dgm:prSet presAssocID="{D07AD3FD-84FF-467E-9693-752776549C61}" presName="negativeSpace" presStyleCnt="0"/>
      <dgm:spPr/>
    </dgm:pt>
    <dgm:pt modelId="{BC0EB6CA-8CB0-4747-AB94-19D28743EE4F}" type="pres">
      <dgm:prSet presAssocID="{D07AD3FD-84FF-467E-9693-752776549C61}" presName="childText" presStyleLbl="conFgAcc1" presStyleIdx="1" presStyleCnt="5">
        <dgm:presLayoutVars>
          <dgm:bulletEnabled val="1"/>
        </dgm:presLayoutVars>
      </dgm:prSet>
      <dgm:spPr/>
    </dgm:pt>
    <dgm:pt modelId="{BB1DC9F1-EC7A-4888-A9C9-DFC171E627A0}" type="pres">
      <dgm:prSet presAssocID="{A8C9B7A9-BC2A-4753-B7F0-F2E361D95520}" presName="spaceBetweenRectangles" presStyleCnt="0"/>
      <dgm:spPr/>
    </dgm:pt>
    <dgm:pt modelId="{FCC8FB0D-E209-4103-8446-333766EC7FCC}" type="pres">
      <dgm:prSet presAssocID="{D71FC021-6A65-44D1-95B9-0E6C89079866}" presName="parentLin" presStyleCnt="0"/>
      <dgm:spPr/>
    </dgm:pt>
    <dgm:pt modelId="{FD7B48FB-DA33-40AB-839E-C6CD1A83389B}" type="pres">
      <dgm:prSet presAssocID="{D71FC021-6A65-44D1-95B9-0E6C89079866}" presName="parentLeftMargin" presStyleLbl="node1" presStyleIdx="1" presStyleCnt="5"/>
      <dgm:spPr/>
    </dgm:pt>
    <dgm:pt modelId="{DF00F362-662A-47A2-9F60-F9AA61B93FCF}" type="pres">
      <dgm:prSet presAssocID="{D71FC021-6A65-44D1-95B9-0E6C8907986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431A999-8AC2-4F6F-9FE4-52961A2745BF}" type="pres">
      <dgm:prSet presAssocID="{D71FC021-6A65-44D1-95B9-0E6C89079866}" presName="negativeSpace" presStyleCnt="0"/>
      <dgm:spPr/>
    </dgm:pt>
    <dgm:pt modelId="{EA5071A8-8402-4277-B968-C0BA4D8F281D}" type="pres">
      <dgm:prSet presAssocID="{D71FC021-6A65-44D1-95B9-0E6C89079866}" presName="childText" presStyleLbl="conFgAcc1" presStyleIdx="2" presStyleCnt="5">
        <dgm:presLayoutVars>
          <dgm:bulletEnabled val="1"/>
        </dgm:presLayoutVars>
      </dgm:prSet>
      <dgm:spPr/>
    </dgm:pt>
    <dgm:pt modelId="{4CAD9E8C-ED98-4CEC-AE91-234338FD34B9}" type="pres">
      <dgm:prSet presAssocID="{9B090D9D-470E-46E2-AABB-0368A52481AA}" presName="spaceBetweenRectangles" presStyleCnt="0"/>
      <dgm:spPr/>
    </dgm:pt>
    <dgm:pt modelId="{5A2BF2CD-82C9-470E-9867-AD291106B137}" type="pres">
      <dgm:prSet presAssocID="{4551B675-D926-4DD6-8951-65F2DCE2D424}" presName="parentLin" presStyleCnt="0"/>
      <dgm:spPr/>
    </dgm:pt>
    <dgm:pt modelId="{728672F7-C81F-475B-98E5-8A08B56A137C}" type="pres">
      <dgm:prSet presAssocID="{4551B675-D926-4DD6-8951-65F2DCE2D424}" presName="parentLeftMargin" presStyleLbl="node1" presStyleIdx="2" presStyleCnt="5"/>
      <dgm:spPr/>
    </dgm:pt>
    <dgm:pt modelId="{94882BCF-1C45-4D6D-987B-6FF48DA211E2}" type="pres">
      <dgm:prSet presAssocID="{4551B675-D926-4DD6-8951-65F2DCE2D42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94210FB-F4B6-4189-A7AA-2F0DEFB11474}" type="pres">
      <dgm:prSet presAssocID="{4551B675-D926-4DD6-8951-65F2DCE2D424}" presName="negativeSpace" presStyleCnt="0"/>
      <dgm:spPr/>
    </dgm:pt>
    <dgm:pt modelId="{A0A7EA75-5FD8-4AB2-B204-A4A55E85D6A2}" type="pres">
      <dgm:prSet presAssocID="{4551B675-D926-4DD6-8951-65F2DCE2D424}" presName="childText" presStyleLbl="conFgAcc1" presStyleIdx="3" presStyleCnt="5">
        <dgm:presLayoutVars>
          <dgm:bulletEnabled val="1"/>
        </dgm:presLayoutVars>
      </dgm:prSet>
      <dgm:spPr/>
    </dgm:pt>
    <dgm:pt modelId="{CE4A5A6C-A246-45C9-B389-925E7ED5E8EC}" type="pres">
      <dgm:prSet presAssocID="{DFA807B3-8FE5-43CB-A9CE-8C2279DA0813}" presName="spaceBetweenRectangles" presStyleCnt="0"/>
      <dgm:spPr/>
    </dgm:pt>
    <dgm:pt modelId="{59D96493-A023-4D6A-9840-92D0200D8FB3}" type="pres">
      <dgm:prSet presAssocID="{75BA0777-02C1-4DE8-B655-2EFF7C294468}" presName="parentLin" presStyleCnt="0"/>
      <dgm:spPr/>
    </dgm:pt>
    <dgm:pt modelId="{1FCE125D-46B6-4F56-924D-CE8106F5B760}" type="pres">
      <dgm:prSet presAssocID="{75BA0777-02C1-4DE8-B655-2EFF7C294468}" presName="parentLeftMargin" presStyleLbl="node1" presStyleIdx="3" presStyleCnt="5"/>
      <dgm:spPr/>
    </dgm:pt>
    <dgm:pt modelId="{7B530BF4-ED7B-4536-BA72-CDF20274B8A0}" type="pres">
      <dgm:prSet presAssocID="{75BA0777-02C1-4DE8-B655-2EFF7C294468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0C934B8-A7B8-4ADD-8740-E2E486F9B5D2}" type="pres">
      <dgm:prSet presAssocID="{75BA0777-02C1-4DE8-B655-2EFF7C294468}" presName="negativeSpace" presStyleCnt="0"/>
      <dgm:spPr/>
    </dgm:pt>
    <dgm:pt modelId="{42E110ED-5E78-4E5D-BBA8-727FD88B34EC}" type="pres">
      <dgm:prSet presAssocID="{75BA0777-02C1-4DE8-B655-2EFF7C294468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EB3EF00-3479-4605-B993-6EFF366B0866}" type="presOf" srcId="{5D70EFF5-8B31-4A1F-AE44-51E4CF0013EB}" destId="{BC0EB6CA-8CB0-4747-AB94-19D28743EE4F}" srcOrd="0" destOrd="0" presId="urn:microsoft.com/office/officeart/2005/8/layout/list1"/>
    <dgm:cxn modelId="{9CD61D07-6F9B-41CF-BA28-CF7F19CBCB7F}" srcId="{55C0B14E-AEA6-48D3-A387-ED4A3A3BF840}" destId="{75BA0777-02C1-4DE8-B655-2EFF7C294468}" srcOrd="4" destOrd="0" parTransId="{3B5B75D3-1048-48CB-B9CB-2ADAF96B9530}" sibTransId="{2326DFF9-3C96-4E56-B8DA-BA5A1D0C9427}"/>
    <dgm:cxn modelId="{A5647F12-03C7-4E56-9770-AF441F13658F}" type="presOf" srcId="{4A6BB192-9983-4F48-BBC5-6E384EED7EC5}" destId="{EA5071A8-8402-4277-B968-C0BA4D8F281D}" srcOrd="0" destOrd="0" presId="urn:microsoft.com/office/officeart/2005/8/layout/list1"/>
    <dgm:cxn modelId="{03A62620-FADC-4197-992D-C67D7DAD8426}" type="presOf" srcId="{4551B675-D926-4DD6-8951-65F2DCE2D424}" destId="{94882BCF-1C45-4D6D-987B-6FF48DA211E2}" srcOrd="1" destOrd="0" presId="urn:microsoft.com/office/officeart/2005/8/layout/list1"/>
    <dgm:cxn modelId="{4504942D-8EB6-4F97-8193-FFD555FCF35B}" type="presOf" srcId="{C63CBFBA-D620-4D1A-8BFA-9C4B92041A7D}" destId="{A0A7EA75-5FD8-4AB2-B204-A4A55E85D6A2}" srcOrd="0" destOrd="0" presId="urn:microsoft.com/office/officeart/2005/8/layout/list1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94D0D940-A25B-48D8-8DB6-29137E1F01C5}" type="presOf" srcId="{D71FC021-6A65-44D1-95B9-0E6C89079866}" destId="{DF00F362-662A-47A2-9F60-F9AA61B93FCF}" srcOrd="1" destOrd="0" presId="urn:microsoft.com/office/officeart/2005/8/layout/list1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1828AB4C-C3E4-4D99-9BDB-3AAA633AD92C}" type="presOf" srcId="{D07AD3FD-84FF-467E-9693-752776549C61}" destId="{D931F050-BD4E-4987-ADF2-637356404D5C}" srcOrd="0" destOrd="0" presId="urn:microsoft.com/office/officeart/2005/8/layout/list1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E9911C57-1368-4A5A-85AD-661D5B7FF115}" srcId="{75BA0777-02C1-4DE8-B655-2EFF7C294468}" destId="{CE1D56AD-AC60-46E2-819C-103597262F4D}" srcOrd="0" destOrd="0" parTransId="{288FC339-10A2-4A37-8FF5-2E3D40FBA7D8}" sibTransId="{8B68A952-7ABF-4ED7-A814-6A30E979E2EF}"/>
    <dgm:cxn modelId="{936F147B-19F8-420D-A629-EA1AEC70837E}" type="presOf" srcId="{75BA0777-02C1-4DE8-B655-2EFF7C294468}" destId="{7B530BF4-ED7B-4536-BA72-CDF20274B8A0}" srcOrd="1" destOrd="0" presId="urn:microsoft.com/office/officeart/2005/8/layout/list1"/>
    <dgm:cxn modelId="{840F4380-1187-4A99-BA2A-2FDF885B98CF}" type="presOf" srcId="{D07AD3FD-84FF-467E-9693-752776549C61}" destId="{253BF81F-2AA5-4BFC-ADCB-3D0D3864BF29}" srcOrd="1" destOrd="0" presId="urn:microsoft.com/office/officeart/2005/8/layout/list1"/>
    <dgm:cxn modelId="{F2F8078C-CFC3-401D-B302-CA8F3E109639}" type="presOf" srcId="{CE1D56AD-AC60-46E2-819C-103597262F4D}" destId="{42E110ED-5E78-4E5D-BBA8-727FD88B34EC}" srcOrd="0" destOrd="0" presId="urn:microsoft.com/office/officeart/2005/8/layout/list1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5C3E5A9B-3FA0-4744-A65D-207D149C7979}" type="presOf" srcId="{75BA0777-02C1-4DE8-B655-2EFF7C294468}" destId="{1FCE125D-46B6-4F56-924D-CE8106F5B760}" srcOrd="0" destOrd="0" presId="urn:microsoft.com/office/officeart/2005/8/layout/list1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8445D5C9-C9C2-4172-AC24-9E835D1ED7BD}" type="presOf" srcId="{D71FC021-6A65-44D1-95B9-0E6C89079866}" destId="{FD7B48FB-DA33-40AB-839E-C6CD1A83389B}" srcOrd="0" destOrd="0" presId="urn:microsoft.com/office/officeart/2005/8/layout/list1"/>
    <dgm:cxn modelId="{4908B6CD-6C1E-4BFD-B5E2-BC59FF9425A6}" type="presOf" srcId="{AACEAFD5-63CF-4AFC-B46F-BE086C5D447C}" destId="{F742C082-E433-4274-AFAF-ED76E680C85C}" srcOrd="0" destOrd="0" presId="urn:microsoft.com/office/officeart/2005/8/layout/list1"/>
    <dgm:cxn modelId="{47AEF2E1-31DB-4197-8F39-5902B2D5DB99}" type="presOf" srcId="{349299C9-846E-4827-813A-349CCCE20782}" destId="{12624F2A-EB22-45D3-9AC8-1E37DE0BB0AB}" srcOrd="0" destOrd="0" presId="urn:microsoft.com/office/officeart/2005/8/layout/list1"/>
    <dgm:cxn modelId="{C94DB2E2-15C7-40B5-8C72-315DB0FB2053}" type="presOf" srcId="{4551B675-D926-4DD6-8951-65F2DCE2D424}" destId="{728672F7-C81F-475B-98E5-8A08B56A137C}" srcOrd="0" destOrd="0" presId="urn:microsoft.com/office/officeart/2005/8/layout/list1"/>
    <dgm:cxn modelId="{98F7A0E6-AAA7-4126-B821-141A5D9DDDBD}" type="presOf" srcId="{AACEAFD5-63CF-4AFC-B46F-BE086C5D447C}" destId="{95557737-7168-42FD-8B23-F3DE17E31D65}" srcOrd="1" destOrd="0" presId="urn:microsoft.com/office/officeart/2005/8/layout/list1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BDC6F4EC-735C-4250-A2CF-39733D874D48}" srcId="{55C0B14E-AEA6-48D3-A387-ED4A3A3BF840}" destId="{4551B675-D926-4DD6-8951-65F2DCE2D424}" srcOrd="3" destOrd="0" parTransId="{2EE55A78-001E-403E-B21D-1FBC70FF8613}" sibTransId="{DFA807B3-8FE5-43CB-A9CE-8C2279DA0813}"/>
    <dgm:cxn modelId="{093A6CF4-A4DD-421B-A6E1-AEB5A909CC2C}" type="presOf" srcId="{55C0B14E-AEA6-48D3-A387-ED4A3A3BF840}" destId="{E32E813A-7887-4F7C-BA88-18156264E2E0}" srcOrd="0" destOrd="0" presId="urn:microsoft.com/office/officeart/2005/8/layout/list1"/>
    <dgm:cxn modelId="{5CA4D9F6-3D86-49AF-BCCE-C23462DAAD46}" srcId="{4551B675-D926-4DD6-8951-65F2DCE2D424}" destId="{C63CBFBA-D620-4D1A-8BFA-9C4B92041A7D}" srcOrd="0" destOrd="0" parTransId="{641F8F77-4FA8-453E-97D7-7A46DE2DB152}" sibTransId="{F8EFD8BE-C1B8-497B-80CF-1161A0AC120D}"/>
    <dgm:cxn modelId="{4EAC376A-1289-40E2-A169-D52EE6D75A2D}" type="presParOf" srcId="{E32E813A-7887-4F7C-BA88-18156264E2E0}" destId="{26D66CCE-9934-4F3B-B90D-FD3CB67B6DC4}" srcOrd="0" destOrd="0" presId="urn:microsoft.com/office/officeart/2005/8/layout/list1"/>
    <dgm:cxn modelId="{70441BC6-6320-4C32-8D6F-873380519E92}" type="presParOf" srcId="{26D66CCE-9934-4F3B-B90D-FD3CB67B6DC4}" destId="{F742C082-E433-4274-AFAF-ED76E680C85C}" srcOrd="0" destOrd="0" presId="urn:microsoft.com/office/officeart/2005/8/layout/list1"/>
    <dgm:cxn modelId="{4FF1D6DD-53FF-4C71-A07E-D2B47361AE8C}" type="presParOf" srcId="{26D66CCE-9934-4F3B-B90D-FD3CB67B6DC4}" destId="{95557737-7168-42FD-8B23-F3DE17E31D65}" srcOrd="1" destOrd="0" presId="urn:microsoft.com/office/officeart/2005/8/layout/list1"/>
    <dgm:cxn modelId="{C534509F-7863-43A2-A140-BA8CAEA3DC1F}" type="presParOf" srcId="{E32E813A-7887-4F7C-BA88-18156264E2E0}" destId="{DAD678F1-363D-443C-B0D5-47939BB7ABDF}" srcOrd="1" destOrd="0" presId="urn:microsoft.com/office/officeart/2005/8/layout/list1"/>
    <dgm:cxn modelId="{294CE3CD-9561-4CD3-9CFF-EBF16998BC43}" type="presParOf" srcId="{E32E813A-7887-4F7C-BA88-18156264E2E0}" destId="{12624F2A-EB22-45D3-9AC8-1E37DE0BB0AB}" srcOrd="2" destOrd="0" presId="urn:microsoft.com/office/officeart/2005/8/layout/list1"/>
    <dgm:cxn modelId="{05844937-648C-4D9C-B017-F4043C19F256}" type="presParOf" srcId="{E32E813A-7887-4F7C-BA88-18156264E2E0}" destId="{49B8F21C-53EA-42A8-B77C-65FC810C7A87}" srcOrd="3" destOrd="0" presId="urn:microsoft.com/office/officeart/2005/8/layout/list1"/>
    <dgm:cxn modelId="{E0CEAF9D-7E79-4F73-A387-5CF71060354C}" type="presParOf" srcId="{E32E813A-7887-4F7C-BA88-18156264E2E0}" destId="{7530D8B6-BAFD-40D9-AC0C-CFBB0906F632}" srcOrd="4" destOrd="0" presId="urn:microsoft.com/office/officeart/2005/8/layout/list1"/>
    <dgm:cxn modelId="{07C649EF-9C09-4412-B397-4127A25EB587}" type="presParOf" srcId="{7530D8B6-BAFD-40D9-AC0C-CFBB0906F632}" destId="{D931F050-BD4E-4987-ADF2-637356404D5C}" srcOrd="0" destOrd="0" presId="urn:microsoft.com/office/officeart/2005/8/layout/list1"/>
    <dgm:cxn modelId="{42025479-BDC7-4B47-97E1-989756C7364A}" type="presParOf" srcId="{7530D8B6-BAFD-40D9-AC0C-CFBB0906F632}" destId="{253BF81F-2AA5-4BFC-ADCB-3D0D3864BF29}" srcOrd="1" destOrd="0" presId="urn:microsoft.com/office/officeart/2005/8/layout/list1"/>
    <dgm:cxn modelId="{9EE485B9-F3A4-4D40-BB89-CCE78FB4A92B}" type="presParOf" srcId="{E32E813A-7887-4F7C-BA88-18156264E2E0}" destId="{C86A130F-26B7-4613-B3A7-A555E34C1FA3}" srcOrd="5" destOrd="0" presId="urn:microsoft.com/office/officeart/2005/8/layout/list1"/>
    <dgm:cxn modelId="{F476A4DE-D6ED-470E-97E5-1B94465D0631}" type="presParOf" srcId="{E32E813A-7887-4F7C-BA88-18156264E2E0}" destId="{BC0EB6CA-8CB0-4747-AB94-19D28743EE4F}" srcOrd="6" destOrd="0" presId="urn:microsoft.com/office/officeart/2005/8/layout/list1"/>
    <dgm:cxn modelId="{CC58D340-C76F-47DB-9CA8-94DD84D8EB3A}" type="presParOf" srcId="{E32E813A-7887-4F7C-BA88-18156264E2E0}" destId="{BB1DC9F1-EC7A-4888-A9C9-DFC171E627A0}" srcOrd="7" destOrd="0" presId="urn:microsoft.com/office/officeart/2005/8/layout/list1"/>
    <dgm:cxn modelId="{E6A59C4C-AA6D-4E54-96AB-E19CF71C563F}" type="presParOf" srcId="{E32E813A-7887-4F7C-BA88-18156264E2E0}" destId="{FCC8FB0D-E209-4103-8446-333766EC7FCC}" srcOrd="8" destOrd="0" presId="urn:microsoft.com/office/officeart/2005/8/layout/list1"/>
    <dgm:cxn modelId="{3A632DC7-16E5-4D6F-89D1-13EB06D830F2}" type="presParOf" srcId="{FCC8FB0D-E209-4103-8446-333766EC7FCC}" destId="{FD7B48FB-DA33-40AB-839E-C6CD1A83389B}" srcOrd="0" destOrd="0" presId="urn:microsoft.com/office/officeart/2005/8/layout/list1"/>
    <dgm:cxn modelId="{254190CD-B656-4576-B185-585D68AF5C52}" type="presParOf" srcId="{FCC8FB0D-E209-4103-8446-333766EC7FCC}" destId="{DF00F362-662A-47A2-9F60-F9AA61B93FCF}" srcOrd="1" destOrd="0" presId="urn:microsoft.com/office/officeart/2005/8/layout/list1"/>
    <dgm:cxn modelId="{1A09F3C7-D06E-4ECE-9CCB-B50B34D6CDF9}" type="presParOf" srcId="{E32E813A-7887-4F7C-BA88-18156264E2E0}" destId="{1431A999-8AC2-4F6F-9FE4-52961A2745BF}" srcOrd="9" destOrd="0" presId="urn:microsoft.com/office/officeart/2005/8/layout/list1"/>
    <dgm:cxn modelId="{BC896BB2-A67F-44C8-9719-274C1D63BC9A}" type="presParOf" srcId="{E32E813A-7887-4F7C-BA88-18156264E2E0}" destId="{EA5071A8-8402-4277-B968-C0BA4D8F281D}" srcOrd="10" destOrd="0" presId="urn:microsoft.com/office/officeart/2005/8/layout/list1"/>
    <dgm:cxn modelId="{93EE9317-E40F-4081-8CB5-6B05D6A23AB7}" type="presParOf" srcId="{E32E813A-7887-4F7C-BA88-18156264E2E0}" destId="{4CAD9E8C-ED98-4CEC-AE91-234338FD34B9}" srcOrd="11" destOrd="0" presId="urn:microsoft.com/office/officeart/2005/8/layout/list1"/>
    <dgm:cxn modelId="{368ADC54-4E44-4156-9B08-84AD17AEBDFB}" type="presParOf" srcId="{E32E813A-7887-4F7C-BA88-18156264E2E0}" destId="{5A2BF2CD-82C9-470E-9867-AD291106B137}" srcOrd="12" destOrd="0" presId="urn:microsoft.com/office/officeart/2005/8/layout/list1"/>
    <dgm:cxn modelId="{EFED0306-B291-45F5-90B7-2B786E36F191}" type="presParOf" srcId="{5A2BF2CD-82C9-470E-9867-AD291106B137}" destId="{728672F7-C81F-475B-98E5-8A08B56A137C}" srcOrd="0" destOrd="0" presId="urn:microsoft.com/office/officeart/2005/8/layout/list1"/>
    <dgm:cxn modelId="{CB648D90-C539-4BC8-9962-A8FF4300E017}" type="presParOf" srcId="{5A2BF2CD-82C9-470E-9867-AD291106B137}" destId="{94882BCF-1C45-4D6D-987B-6FF48DA211E2}" srcOrd="1" destOrd="0" presId="urn:microsoft.com/office/officeart/2005/8/layout/list1"/>
    <dgm:cxn modelId="{5A8C5BC0-18AF-474B-9692-899B17497703}" type="presParOf" srcId="{E32E813A-7887-4F7C-BA88-18156264E2E0}" destId="{594210FB-F4B6-4189-A7AA-2F0DEFB11474}" srcOrd="13" destOrd="0" presId="urn:microsoft.com/office/officeart/2005/8/layout/list1"/>
    <dgm:cxn modelId="{3CE9EB0F-3AF5-42D4-80FC-497DC2824496}" type="presParOf" srcId="{E32E813A-7887-4F7C-BA88-18156264E2E0}" destId="{A0A7EA75-5FD8-4AB2-B204-A4A55E85D6A2}" srcOrd="14" destOrd="0" presId="urn:microsoft.com/office/officeart/2005/8/layout/list1"/>
    <dgm:cxn modelId="{AA377A2D-164E-4C95-8F09-DD6EBAF17A1B}" type="presParOf" srcId="{E32E813A-7887-4F7C-BA88-18156264E2E0}" destId="{CE4A5A6C-A246-45C9-B389-925E7ED5E8EC}" srcOrd="15" destOrd="0" presId="urn:microsoft.com/office/officeart/2005/8/layout/list1"/>
    <dgm:cxn modelId="{818B9D9D-C885-4EF2-B188-FC352A556170}" type="presParOf" srcId="{E32E813A-7887-4F7C-BA88-18156264E2E0}" destId="{59D96493-A023-4D6A-9840-92D0200D8FB3}" srcOrd="16" destOrd="0" presId="urn:microsoft.com/office/officeart/2005/8/layout/list1"/>
    <dgm:cxn modelId="{D29A7895-022F-4490-8549-E3FE38B5472F}" type="presParOf" srcId="{59D96493-A023-4D6A-9840-92D0200D8FB3}" destId="{1FCE125D-46B6-4F56-924D-CE8106F5B760}" srcOrd="0" destOrd="0" presId="urn:microsoft.com/office/officeart/2005/8/layout/list1"/>
    <dgm:cxn modelId="{B5BE699D-0F0B-4495-88DB-D0648AAC1A10}" type="presParOf" srcId="{59D96493-A023-4D6A-9840-92D0200D8FB3}" destId="{7B530BF4-ED7B-4536-BA72-CDF20274B8A0}" srcOrd="1" destOrd="0" presId="urn:microsoft.com/office/officeart/2005/8/layout/list1"/>
    <dgm:cxn modelId="{08012772-0A19-4690-BDF8-9A66ADBFAC79}" type="presParOf" srcId="{E32E813A-7887-4F7C-BA88-18156264E2E0}" destId="{10C934B8-A7B8-4ADD-8740-E2E486F9B5D2}" srcOrd="17" destOrd="0" presId="urn:microsoft.com/office/officeart/2005/8/layout/list1"/>
    <dgm:cxn modelId="{9D789885-6C89-421E-AB29-3E3080F253C6}" type="presParOf" srcId="{E32E813A-7887-4F7C-BA88-18156264E2E0}" destId="{42E110ED-5E78-4E5D-BBA8-727FD88B34EC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ACEAFD5-63CF-4AFC-B46F-BE086C5D447C}">
      <dgm:prSet phldrT="[Text]" phldr="0"/>
      <dgm:spPr/>
      <dgm:t>
        <a:bodyPr/>
        <a:lstStyle/>
        <a:p>
          <a:r>
            <a:rPr lang="en-US" b="0" dirty="0"/>
            <a:t>Economic development:</a:t>
          </a:r>
          <a:endParaRPr lang="en-US" dirty="0"/>
        </a:p>
      </dgm:t>
    </dgm:pt>
    <dgm:pt modelId="{7A0BD8EC-BB4A-4912-A54E-6F39B681264E}" type="parTrans" cxnId="{AE101ABC-7EA3-4444-A576-8AB15A371C84}">
      <dgm:prSet/>
      <dgm:spPr/>
      <dgm:t>
        <a:bodyPr/>
        <a:lstStyle/>
        <a:p>
          <a:endParaRPr lang="en-US"/>
        </a:p>
      </dgm:t>
    </dgm:pt>
    <dgm:pt modelId="{7A8D4B4D-06E9-4958-810D-A6226B6AC588}" type="sibTrans" cxnId="{AE101ABC-7EA3-4444-A576-8AB15A371C84}">
      <dgm:prSet/>
      <dgm:spPr/>
      <dgm:t>
        <a:bodyPr/>
        <a:lstStyle/>
        <a:p>
          <a:endParaRPr lang="en-US"/>
        </a:p>
      </dgm:t>
    </dgm:pt>
    <dgm:pt modelId="{349299C9-846E-4827-813A-349CCCE20782}">
      <dgm:prSet phldrT="[Text]"/>
      <dgm:spPr/>
      <dgm:t>
        <a:bodyPr/>
        <a:lstStyle/>
        <a:p>
          <a:r>
            <a:rPr lang="en-US" b="0" i="0" u="none" dirty="0"/>
            <a:t>The video game industry is a multibillion-dollar industry worldwide, and it can contribute to economic development in Bangladesh by creating job opportunities for game developers, designers, and other related professions.</a:t>
          </a:r>
          <a:endParaRPr lang="en-US" dirty="0"/>
        </a:p>
      </dgm:t>
    </dgm:pt>
    <dgm:pt modelId="{AEA27547-B9ED-4994-BD27-04EC297EF367}" type="parTrans" cxnId="{0EFA3039-6828-403C-9445-4359BA6645E6}">
      <dgm:prSet/>
      <dgm:spPr/>
      <dgm:t>
        <a:bodyPr/>
        <a:lstStyle/>
        <a:p>
          <a:endParaRPr lang="en-US"/>
        </a:p>
      </dgm:t>
    </dgm:pt>
    <dgm:pt modelId="{9D819F52-ACA0-4B08-8256-DF6BD8FA3A0B}" type="sibTrans" cxnId="{0EFA3039-6828-403C-9445-4359BA6645E6}">
      <dgm:prSet/>
      <dgm:spPr/>
      <dgm:t>
        <a:bodyPr/>
        <a:lstStyle/>
        <a:p>
          <a:endParaRPr lang="en-US"/>
        </a:p>
      </dgm:t>
    </dgm:pt>
    <dgm:pt modelId="{D07AD3FD-84FF-467E-9693-752776549C61}">
      <dgm:prSet phldrT="[Text]" phldr="0"/>
      <dgm:spPr/>
      <dgm:t>
        <a:bodyPr/>
        <a:lstStyle/>
        <a:p>
          <a:r>
            <a:rPr lang="en-US" b="0" dirty="0"/>
            <a:t>Entertainment:</a:t>
          </a:r>
          <a:endParaRPr lang="en-US" dirty="0"/>
        </a:p>
      </dgm:t>
    </dgm:pt>
    <dgm:pt modelId="{7B691773-F524-4FAD-A272-BDF0B0C4370A}" type="parTrans" cxnId="{55492768-9A5E-4F74-AC7C-959C5C24EFD3}">
      <dgm:prSet/>
      <dgm:spPr/>
      <dgm:t>
        <a:bodyPr/>
        <a:lstStyle/>
        <a:p>
          <a:endParaRPr lang="en-US"/>
        </a:p>
      </dgm:t>
    </dgm:pt>
    <dgm:pt modelId="{A8C9B7A9-BC2A-4753-B7F0-F2E361D95520}" type="sibTrans" cxnId="{55492768-9A5E-4F74-AC7C-959C5C24EFD3}">
      <dgm:prSet/>
      <dgm:spPr/>
      <dgm:t>
        <a:bodyPr/>
        <a:lstStyle/>
        <a:p>
          <a:endParaRPr lang="en-US"/>
        </a:p>
      </dgm:t>
    </dgm:pt>
    <dgm:pt modelId="{5D70EFF5-8B31-4A1F-AE44-51E4CF0013EB}">
      <dgm:prSet phldrT="[Text]"/>
      <dgm:spPr/>
      <dgm:t>
        <a:bodyPr/>
        <a:lstStyle/>
        <a:p>
          <a:r>
            <a:rPr lang="en-US" dirty="0"/>
            <a:t>Video games can provide entertainment and relaxation for people of all ages, particularly during times of stress or social isolation.</a:t>
          </a:r>
        </a:p>
      </dgm:t>
    </dgm:pt>
    <dgm:pt modelId="{96C720A0-FEEF-48D1-8DF6-ABA03C304822}" type="parTrans" cxnId="{E97FF64F-8020-497E-AE7D-2395DDA4560D}">
      <dgm:prSet/>
      <dgm:spPr/>
      <dgm:t>
        <a:bodyPr/>
        <a:lstStyle/>
        <a:p>
          <a:endParaRPr lang="en-US"/>
        </a:p>
      </dgm:t>
    </dgm:pt>
    <dgm:pt modelId="{B6A59CDE-18AD-4553-B6C5-FF001A8E8510}" type="sibTrans" cxnId="{E97FF64F-8020-497E-AE7D-2395DDA4560D}">
      <dgm:prSet/>
      <dgm:spPr/>
      <dgm:t>
        <a:bodyPr/>
        <a:lstStyle/>
        <a:p>
          <a:endParaRPr lang="en-US"/>
        </a:p>
      </dgm:t>
    </dgm:pt>
    <dgm:pt modelId="{D71FC021-6A65-44D1-95B9-0E6C89079866}">
      <dgm:prSet phldrT="[Text]" phldr="0"/>
      <dgm:spPr/>
      <dgm:t>
        <a:bodyPr/>
        <a:lstStyle/>
        <a:p>
          <a:r>
            <a:rPr lang="en-US" b="0" dirty="0"/>
            <a:t>Education:</a:t>
          </a:r>
          <a:endParaRPr lang="en-US" dirty="0"/>
        </a:p>
      </dgm:t>
    </dgm:pt>
    <dgm:pt modelId="{862AAE39-3AAD-40E3-BA20-90187BD73242}" type="parTrans" cxnId="{53239C96-427C-420B-95DC-546F3B30ED65}">
      <dgm:prSet/>
      <dgm:spPr/>
      <dgm:t>
        <a:bodyPr/>
        <a:lstStyle/>
        <a:p>
          <a:endParaRPr lang="en-US"/>
        </a:p>
      </dgm:t>
    </dgm:pt>
    <dgm:pt modelId="{9B090D9D-470E-46E2-AABB-0368A52481AA}" type="sibTrans" cxnId="{53239C96-427C-420B-95DC-546F3B30ED65}">
      <dgm:prSet/>
      <dgm:spPr/>
      <dgm:t>
        <a:bodyPr/>
        <a:lstStyle/>
        <a:p>
          <a:endParaRPr lang="en-US"/>
        </a:p>
      </dgm:t>
    </dgm:pt>
    <dgm:pt modelId="{4551B675-D926-4DD6-8951-65F2DCE2D424}">
      <dgm:prSet phldrT="[Text]" phldr="0"/>
      <dgm:spPr/>
      <dgm:t>
        <a:bodyPr/>
        <a:lstStyle/>
        <a:p>
          <a:r>
            <a:rPr lang="en-US" b="0" dirty="0"/>
            <a:t>Innovation:</a:t>
          </a:r>
          <a:endParaRPr lang="en-US" dirty="0"/>
        </a:p>
      </dgm:t>
    </dgm:pt>
    <dgm:pt modelId="{2EE55A78-001E-403E-B21D-1FBC70FF8613}" type="parTrans" cxnId="{BDC6F4EC-735C-4250-A2CF-39733D874D48}">
      <dgm:prSet/>
      <dgm:spPr/>
      <dgm:t>
        <a:bodyPr/>
        <a:lstStyle/>
        <a:p>
          <a:endParaRPr lang="en-US"/>
        </a:p>
      </dgm:t>
    </dgm:pt>
    <dgm:pt modelId="{DFA807B3-8FE5-43CB-A9CE-8C2279DA0813}" type="sibTrans" cxnId="{BDC6F4EC-735C-4250-A2CF-39733D874D48}">
      <dgm:prSet/>
      <dgm:spPr/>
      <dgm:t>
        <a:bodyPr/>
        <a:lstStyle/>
        <a:p>
          <a:endParaRPr lang="en-US"/>
        </a:p>
      </dgm:t>
    </dgm:pt>
    <dgm:pt modelId="{75BA0777-02C1-4DE8-B655-2EFF7C294468}">
      <dgm:prSet phldrT="[Text]" phldr="0"/>
      <dgm:spPr/>
      <dgm:t>
        <a:bodyPr/>
        <a:lstStyle/>
        <a:p>
          <a:r>
            <a:rPr lang="en-US" b="0" dirty="0"/>
            <a:t>Tourism:</a:t>
          </a:r>
          <a:endParaRPr lang="en-US" dirty="0"/>
        </a:p>
      </dgm:t>
    </dgm:pt>
    <dgm:pt modelId="{3B5B75D3-1048-48CB-B9CB-2ADAF96B9530}" type="parTrans" cxnId="{9CD61D07-6F9B-41CF-BA28-CF7F19CBCB7F}">
      <dgm:prSet/>
      <dgm:spPr/>
      <dgm:t>
        <a:bodyPr/>
        <a:lstStyle/>
        <a:p>
          <a:endParaRPr lang="en-US"/>
        </a:p>
      </dgm:t>
    </dgm:pt>
    <dgm:pt modelId="{2326DFF9-3C96-4E56-B8DA-BA5A1D0C9427}" type="sibTrans" cxnId="{9CD61D07-6F9B-41CF-BA28-CF7F19CBCB7F}">
      <dgm:prSet/>
      <dgm:spPr/>
      <dgm:t>
        <a:bodyPr/>
        <a:lstStyle/>
        <a:p>
          <a:endParaRPr lang="en-US"/>
        </a:p>
      </dgm:t>
    </dgm:pt>
    <dgm:pt modelId="{C63CBFBA-D620-4D1A-8BFA-9C4B92041A7D}">
      <dgm:prSet phldrT="[Text]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Developing video games requires creativity and innovation, and this can contribute to the growth of a culture of innovation in Bangladesh</a:t>
          </a:r>
        </a:p>
      </dgm:t>
    </dgm:pt>
    <dgm:pt modelId="{641F8F77-4FA8-453E-97D7-7A46DE2DB152}" type="parTrans" cxnId="{5CA4D9F6-3D86-49AF-BCCE-C23462DAAD46}">
      <dgm:prSet/>
      <dgm:spPr/>
      <dgm:t>
        <a:bodyPr/>
        <a:lstStyle/>
        <a:p>
          <a:endParaRPr lang="en-US"/>
        </a:p>
      </dgm:t>
    </dgm:pt>
    <dgm:pt modelId="{F8EFD8BE-C1B8-497B-80CF-1161A0AC120D}" type="sibTrans" cxnId="{5CA4D9F6-3D86-49AF-BCCE-C23462DAAD46}">
      <dgm:prSet/>
      <dgm:spPr/>
      <dgm:t>
        <a:bodyPr/>
        <a:lstStyle/>
        <a:p>
          <a:endParaRPr lang="en-US"/>
        </a:p>
      </dgm:t>
    </dgm:pt>
    <dgm:pt modelId="{CE1D56AD-AC60-46E2-819C-103597262F4D}">
      <dgm:prSet phldrT="[Text]"/>
      <dgm:spPr/>
      <dgm:t>
        <a:bodyPr/>
        <a:lstStyle/>
        <a:p>
          <a:pPr rtl="0">
            <a:buFont typeface="Symbol" panose="05050102010706020507" pitchFamily="18" charset="2"/>
            <a:buChar char=""/>
          </a:pPr>
          <a:r>
            <a:rPr lang="en-US" dirty="0"/>
            <a:t>Video games can be designed to showcase Bangladesh's rich cultural heritage and attractions, promoting tourism and generating revenue for the country.</a:t>
          </a:r>
        </a:p>
      </dgm:t>
    </dgm:pt>
    <dgm:pt modelId="{288FC339-10A2-4A37-8FF5-2E3D40FBA7D8}" type="parTrans" cxnId="{E9911C57-1368-4A5A-85AD-661D5B7FF115}">
      <dgm:prSet/>
      <dgm:spPr/>
      <dgm:t>
        <a:bodyPr/>
        <a:lstStyle/>
        <a:p>
          <a:endParaRPr lang="en-US"/>
        </a:p>
      </dgm:t>
    </dgm:pt>
    <dgm:pt modelId="{8B68A952-7ABF-4ED7-A814-6A30E979E2EF}" type="sibTrans" cxnId="{E9911C57-1368-4A5A-85AD-661D5B7FF115}">
      <dgm:prSet/>
      <dgm:spPr/>
      <dgm:t>
        <a:bodyPr/>
        <a:lstStyle/>
        <a:p>
          <a:endParaRPr lang="en-US"/>
        </a:p>
      </dgm:t>
    </dgm:pt>
    <dgm:pt modelId="{5D7A4F7F-E2D0-436E-8340-3BA9901E797F}">
      <dgm:prSet phldr="0"/>
      <dgm:spPr/>
      <dgm:t>
        <a:bodyPr/>
        <a:lstStyle/>
        <a:p>
          <a:pPr rtl="0"/>
          <a:r>
            <a:rPr lang="en-US" dirty="0"/>
            <a:t>Video games can be designed to help children and adults learn new skills and knowledge, such as problem-solving, critical thinking, and language learning</a:t>
          </a:r>
          <a:br>
            <a:rPr lang="en-US" dirty="0"/>
          </a:br>
          <a:endParaRPr lang="en-US" dirty="0"/>
        </a:p>
      </dgm:t>
    </dgm:pt>
    <dgm:pt modelId="{CB2C1215-B183-41E4-90A6-399BBC983CE1}" type="parTrans" cxnId="{9006E79B-6B8C-4337-A9DC-CD8CA91E438D}">
      <dgm:prSet/>
      <dgm:spPr/>
    </dgm:pt>
    <dgm:pt modelId="{883D4D88-989F-4592-871E-71CF1E7DE086}" type="sibTrans" cxnId="{9006E79B-6B8C-4337-A9DC-CD8CA91E438D}">
      <dgm:prSet/>
      <dgm:spPr/>
    </dgm:pt>
    <dgm:pt modelId="{B552467B-9F65-4722-BBF5-1CA6D9E1BA61}" type="pres">
      <dgm:prSet presAssocID="{55C0B14E-AEA6-48D3-A387-ED4A3A3BF840}" presName="linear" presStyleCnt="0">
        <dgm:presLayoutVars>
          <dgm:animLvl val="lvl"/>
          <dgm:resizeHandles val="exact"/>
        </dgm:presLayoutVars>
      </dgm:prSet>
      <dgm:spPr/>
    </dgm:pt>
    <dgm:pt modelId="{09D977B3-74C7-493E-BC1D-31768600F90D}" type="pres">
      <dgm:prSet presAssocID="{AACEAFD5-63CF-4AFC-B46F-BE086C5D447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76E92E2-057F-40C4-BAAF-3555B1F6EEE6}" type="pres">
      <dgm:prSet presAssocID="{AACEAFD5-63CF-4AFC-B46F-BE086C5D447C}" presName="childText" presStyleLbl="revTx" presStyleIdx="0" presStyleCnt="5">
        <dgm:presLayoutVars>
          <dgm:bulletEnabled val="1"/>
        </dgm:presLayoutVars>
      </dgm:prSet>
      <dgm:spPr/>
    </dgm:pt>
    <dgm:pt modelId="{9706F3F6-C670-43C8-9D16-4F67FFAD570C}" type="pres">
      <dgm:prSet presAssocID="{D07AD3FD-84FF-467E-9693-752776549C6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AB1EB556-80FA-4EB1-A2B8-CFD45FFD104D}" type="pres">
      <dgm:prSet presAssocID="{D07AD3FD-84FF-467E-9693-752776549C61}" presName="childText" presStyleLbl="revTx" presStyleIdx="1" presStyleCnt="5">
        <dgm:presLayoutVars>
          <dgm:bulletEnabled val="1"/>
        </dgm:presLayoutVars>
      </dgm:prSet>
      <dgm:spPr/>
    </dgm:pt>
    <dgm:pt modelId="{DFBD9E98-20D7-4967-9F58-1A20A3B119D7}" type="pres">
      <dgm:prSet presAssocID="{D71FC021-6A65-44D1-95B9-0E6C8907986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18CC822-8F2F-4657-B888-3C016DA03B16}" type="pres">
      <dgm:prSet presAssocID="{D71FC021-6A65-44D1-95B9-0E6C89079866}" presName="childText" presStyleLbl="revTx" presStyleIdx="2" presStyleCnt="5">
        <dgm:presLayoutVars>
          <dgm:bulletEnabled val="1"/>
        </dgm:presLayoutVars>
      </dgm:prSet>
      <dgm:spPr/>
    </dgm:pt>
    <dgm:pt modelId="{64020A04-82CA-4A72-A73E-4FA5FB221982}" type="pres">
      <dgm:prSet presAssocID="{4551B675-D926-4DD6-8951-65F2DCE2D42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E2DE45F-7028-4B64-8D85-6CDEF9B78B2E}" type="pres">
      <dgm:prSet presAssocID="{4551B675-D926-4DD6-8951-65F2DCE2D424}" presName="childText" presStyleLbl="revTx" presStyleIdx="3" presStyleCnt="5">
        <dgm:presLayoutVars>
          <dgm:bulletEnabled val="1"/>
        </dgm:presLayoutVars>
      </dgm:prSet>
      <dgm:spPr/>
    </dgm:pt>
    <dgm:pt modelId="{DA676A11-15FC-456A-8678-61B43209AF9F}" type="pres">
      <dgm:prSet presAssocID="{75BA0777-02C1-4DE8-B655-2EFF7C294468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32147810-9697-43D1-833D-6D6CBB4342E7}" type="pres">
      <dgm:prSet presAssocID="{75BA0777-02C1-4DE8-B655-2EFF7C294468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9CD61D07-6F9B-41CF-BA28-CF7F19CBCB7F}" srcId="{55C0B14E-AEA6-48D3-A387-ED4A3A3BF840}" destId="{75BA0777-02C1-4DE8-B655-2EFF7C294468}" srcOrd="4" destOrd="0" parTransId="{3B5B75D3-1048-48CB-B9CB-2ADAF96B9530}" sibTransId="{2326DFF9-3C96-4E56-B8DA-BA5A1D0C9427}"/>
    <dgm:cxn modelId="{61D3F41E-66A5-48C3-ABD8-DAB1D48CA3EA}" type="presOf" srcId="{AACEAFD5-63CF-4AFC-B46F-BE086C5D447C}" destId="{09D977B3-74C7-493E-BC1D-31768600F90D}" srcOrd="0" destOrd="0" presId="urn:microsoft.com/office/officeart/2005/8/layout/vList2"/>
    <dgm:cxn modelId="{138ED525-0A07-4996-98FE-A3E8280F0DB3}" type="presOf" srcId="{75BA0777-02C1-4DE8-B655-2EFF7C294468}" destId="{DA676A11-15FC-456A-8678-61B43209AF9F}" srcOrd="0" destOrd="0" presId="urn:microsoft.com/office/officeart/2005/8/layout/vList2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053B5C39-BFB4-415B-9DAD-9D1508B55BF3}" type="presOf" srcId="{D71FC021-6A65-44D1-95B9-0E6C89079866}" destId="{DFBD9E98-20D7-4967-9F58-1A20A3B119D7}" srcOrd="0" destOrd="0" presId="urn:microsoft.com/office/officeart/2005/8/layout/vList2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DF0FB368-E760-42B6-98CC-D3670E8D4FD3}" type="presOf" srcId="{5D7A4F7F-E2D0-436E-8340-3BA9901E797F}" destId="{D18CC822-8F2F-4657-B888-3C016DA03B16}" srcOrd="0" destOrd="0" presId="urn:microsoft.com/office/officeart/2005/8/layout/vList2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68FA0474-DCCD-4252-808F-A6F0F4B3F145}" type="presOf" srcId="{D07AD3FD-84FF-467E-9693-752776549C61}" destId="{9706F3F6-C670-43C8-9D16-4F67FFAD570C}" srcOrd="0" destOrd="0" presId="urn:microsoft.com/office/officeart/2005/8/layout/vList2"/>
    <dgm:cxn modelId="{C26BA675-2CC9-4C80-A8C2-304AAA0E60FA}" type="presOf" srcId="{C63CBFBA-D620-4D1A-8BFA-9C4B92041A7D}" destId="{1E2DE45F-7028-4B64-8D85-6CDEF9B78B2E}" srcOrd="0" destOrd="0" presId="urn:microsoft.com/office/officeart/2005/8/layout/vList2"/>
    <dgm:cxn modelId="{E9911C57-1368-4A5A-85AD-661D5B7FF115}" srcId="{75BA0777-02C1-4DE8-B655-2EFF7C294468}" destId="{CE1D56AD-AC60-46E2-819C-103597262F4D}" srcOrd="0" destOrd="0" parTransId="{288FC339-10A2-4A37-8FF5-2E3D40FBA7D8}" sibTransId="{8B68A952-7ABF-4ED7-A814-6A30E979E2EF}"/>
    <dgm:cxn modelId="{1CD1ED8D-E87A-428C-BC46-D9EE9EF379E6}" type="presOf" srcId="{55C0B14E-AEA6-48D3-A387-ED4A3A3BF840}" destId="{B552467B-9F65-4722-BBF5-1CA6D9E1BA61}" srcOrd="0" destOrd="0" presId="urn:microsoft.com/office/officeart/2005/8/layout/vList2"/>
    <dgm:cxn modelId="{72380892-C17D-4E5E-B284-07C11F4A3C52}" type="presOf" srcId="{5D70EFF5-8B31-4A1F-AE44-51E4CF0013EB}" destId="{AB1EB556-80FA-4EB1-A2B8-CFD45FFD104D}" srcOrd="0" destOrd="0" presId="urn:microsoft.com/office/officeart/2005/8/layout/vList2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9006E79B-6B8C-4337-A9DC-CD8CA91E438D}" srcId="{D71FC021-6A65-44D1-95B9-0E6C89079866}" destId="{5D7A4F7F-E2D0-436E-8340-3BA9901E797F}" srcOrd="0" destOrd="0" parTransId="{CB2C1215-B183-41E4-90A6-399BBC983CE1}" sibTransId="{883D4D88-989F-4592-871E-71CF1E7DE086}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34BBEFC0-E447-49E1-8A0E-81EF7F76BCC0}" type="presOf" srcId="{349299C9-846E-4827-813A-349CCCE20782}" destId="{676E92E2-057F-40C4-BAAF-3555B1F6EEE6}" srcOrd="0" destOrd="0" presId="urn:microsoft.com/office/officeart/2005/8/layout/vList2"/>
    <dgm:cxn modelId="{BDC6F4EC-735C-4250-A2CF-39733D874D48}" srcId="{55C0B14E-AEA6-48D3-A387-ED4A3A3BF840}" destId="{4551B675-D926-4DD6-8951-65F2DCE2D424}" srcOrd="3" destOrd="0" parTransId="{2EE55A78-001E-403E-B21D-1FBC70FF8613}" sibTransId="{DFA807B3-8FE5-43CB-A9CE-8C2279DA0813}"/>
    <dgm:cxn modelId="{DF2D20F1-BDE6-49BE-86E1-2D8352BD5CC5}" type="presOf" srcId="{4551B675-D926-4DD6-8951-65F2DCE2D424}" destId="{64020A04-82CA-4A72-A73E-4FA5FB221982}" srcOrd="0" destOrd="0" presId="urn:microsoft.com/office/officeart/2005/8/layout/vList2"/>
    <dgm:cxn modelId="{5CA4D9F6-3D86-49AF-BCCE-C23462DAAD46}" srcId="{4551B675-D926-4DD6-8951-65F2DCE2D424}" destId="{C63CBFBA-D620-4D1A-8BFA-9C4B92041A7D}" srcOrd="0" destOrd="0" parTransId="{641F8F77-4FA8-453E-97D7-7A46DE2DB152}" sibTransId="{F8EFD8BE-C1B8-497B-80CF-1161A0AC120D}"/>
    <dgm:cxn modelId="{D03738F8-E449-4489-A25B-ED7C8F52B5EF}" type="presOf" srcId="{CE1D56AD-AC60-46E2-819C-103597262F4D}" destId="{32147810-9697-43D1-833D-6D6CBB4342E7}" srcOrd="0" destOrd="0" presId="urn:microsoft.com/office/officeart/2005/8/layout/vList2"/>
    <dgm:cxn modelId="{F262E62A-6B68-48DB-850E-C29956A95DBB}" type="presParOf" srcId="{B552467B-9F65-4722-BBF5-1CA6D9E1BA61}" destId="{09D977B3-74C7-493E-BC1D-31768600F90D}" srcOrd="0" destOrd="0" presId="urn:microsoft.com/office/officeart/2005/8/layout/vList2"/>
    <dgm:cxn modelId="{645BE810-D9F4-4939-94A2-7D20DF623372}" type="presParOf" srcId="{B552467B-9F65-4722-BBF5-1CA6D9E1BA61}" destId="{676E92E2-057F-40C4-BAAF-3555B1F6EEE6}" srcOrd="1" destOrd="0" presId="urn:microsoft.com/office/officeart/2005/8/layout/vList2"/>
    <dgm:cxn modelId="{17E469F2-D03E-4900-925E-CCACF8FD762E}" type="presParOf" srcId="{B552467B-9F65-4722-BBF5-1CA6D9E1BA61}" destId="{9706F3F6-C670-43C8-9D16-4F67FFAD570C}" srcOrd="2" destOrd="0" presId="urn:microsoft.com/office/officeart/2005/8/layout/vList2"/>
    <dgm:cxn modelId="{3701A89C-CB23-4D37-A6AE-384D683D0D68}" type="presParOf" srcId="{B552467B-9F65-4722-BBF5-1CA6D9E1BA61}" destId="{AB1EB556-80FA-4EB1-A2B8-CFD45FFD104D}" srcOrd="3" destOrd="0" presId="urn:microsoft.com/office/officeart/2005/8/layout/vList2"/>
    <dgm:cxn modelId="{39AAD9C8-58A1-42A5-BC82-4352EB63FE2E}" type="presParOf" srcId="{B552467B-9F65-4722-BBF5-1CA6D9E1BA61}" destId="{DFBD9E98-20D7-4967-9F58-1A20A3B119D7}" srcOrd="4" destOrd="0" presId="urn:microsoft.com/office/officeart/2005/8/layout/vList2"/>
    <dgm:cxn modelId="{75532C5C-CE2A-4128-BB98-165AD0E7B563}" type="presParOf" srcId="{B552467B-9F65-4722-BBF5-1CA6D9E1BA61}" destId="{D18CC822-8F2F-4657-B888-3C016DA03B16}" srcOrd="5" destOrd="0" presId="urn:microsoft.com/office/officeart/2005/8/layout/vList2"/>
    <dgm:cxn modelId="{C0A55588-FF32-40B2-BBC7-252D96609F5F}" type="presParOf" srcId="{B552467B-9F65-4722-BBF5-1CA6D9E1BA61}" destId="{64020A04-82CA-4A72-A73E-4FA5FB221982}" srcOrd="6" destOrd="0" presId="urn:microsoft.com/office/officeart/2005/8/layout/vList2"/>
    <dgm:cxn modelId="{BFF523D2-D9EE-4FE6-A697-3E0B8DFCE91E}" type="presParOf" srcId="{B552467B-9F65-4722-BBF5-1CA6D9E1BA61}" destId="{1E2DE45F-7028-4B64-8D85-6CDEF9B78B2E}" srcOrd="7" destOrd="0" presId="urn:microsoft.com/office/officeart/2005/8/layout/vList2"/>
    <dgm:cxn modelId="{51F8BC14-C2E6-4F7B-B038-D85B103414CD}" type="presParOf" srcId="{B552467B-9F65-4722-BBF5-1CA6D9E1BA61}" destId="{DA676A11-15FC-456A-8678-61B43209AF9F}" srcOrd="8" destOrd="0" presId="urn:microsoft.com/office/officeart/2005/8/layout/vList2"/>
    <dgm:cxn modelId="{2FF589B6-62E9-4EFF-82FE-09F7F4F815A3}" type="presParOf" srcId="{B552467B-9F65-4722-BBF5-1CA6D9E1BA61}" destId="{32147810-9697-43D1-833D-6D6CBB4342E7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C62AC8-128C-48DB-A8F8-9D2EA5FCC83C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885A138-B608-4400-8834-5AEB087C5838}">
      <dgm:prSet/>
      <dgm:spPr/>
      <dgm:t>
        <a:bodyPr/>
        <a:lstStyle/>
        <a:p>
          <a:r>
            <a:rPr lang="en-US" dirty="0"/>
            <a:t>Name: Shakil </a:t>
          </a:r>
          <a:r>
            <a:rPr lang="en-US" dirty="0" err="1"/>
            <a:t>Anower</a:t>
          </a:r>
          <a:r>
            <a:rPr lang="en-US" dirty="0"/>
            <a:t> Samrat</a:t>
          </a:r>
        </a:p>
      </dgm:t>
    </dgm:pt>
    <dgm:pt modelId="{F09B58D5-CE3E-4D5E-80F2-B0E1798AC420}" type="parTrans" cxnId="{A1F59C4E-C114-4138-8305-2962D344032F}">
      <dgm:prSet/>
      <dgm:spPr/>
      <dgm:t>
        <a:bodyPr/>
        <a:lstStyle/>
        <a:p>
          <a:endParaRPr lang="en-US"/>
        </a:p>
      </dgm:t>
    </dgm:pt>
    <dgm:pt modelId="{A484A6F2-5B48-4037-869B-6408B1E6979E}" type="sibTrans" cxnId="{A1F59C4E-C114-4138-8305-2962D344032F}">
      <dgm:prSet/>
      <dgm:spPr/>
      <dgm:t>
        <a:bodyPr/>
        <a:lstStyle/>
        <a:p>
          <a:endParaRPr lang="en-US"/>
        </a:p>
      </dgm:t>
    </dgm:pt>
    <dgm:pt modelId="{7D8FBDC2-7963-4F2C-819C-EB92906D9C0E}">
      <dgm:prSet/>
      <dgm:spPr/>
      <dgm:t>
        <a:bodyPr/>
        <a:lstStyle/>
        <a:p>
          <a:r>
            <a:rPr lang="en-US" dirty="0"/>
            <a:t>Email: samratkubdas@gmail.com</a:t>
          </a:r>
        </a:p>
      </dgm:t>
    </dgm:pt>
    <dgm:pt modelId="{08E54B7C-C3C2-41FF-8404-5DE7F4AA2B57}" type="parTrans" cxnId="{2C2DD5EC-DC7F-4560-9951-AF33748C78FD}">
      <dgm:prSet/>
      <dgm:spPr/>
      <dgm:t>
        <a:bodyPr/>
        <a:lstStyle/>
        <a:p>
          <a:endParaRPr lang="en-US"/>
        </a:p>
      </dgm:t>
    </dgm:pt>
    <dgm:pt modelId="{DA7EC7E3-C026-4EF9-B069-BF69B95283E9}" type="sibTrans" cxnId="{2C2DD5EC-DC7F-4560-9951-AF33748C78FD}">
      <dgm:prSet/>
      <dgm:spPr/>
      <dgm:t>
        <a:bodyPr/>
        <a:lstStyle/>
        <a:p>
          <a:endParaRPr lang="en-US"/>
        </a:p>
      </dgm:t>
    </dgm:pt>
    <dgm:pt modelId="{DBE4C489-C2FC-49D2-953E-D93622E96A54}">
      <dgm:prSet/>
      <dgm:spPr/>
      <dgm:t>
        <a:bodyPr/>
        <a:lstStyle/>
        <a:p>
          <a:r>
            <a:rPr lang="en-US" dirty="0"/>
            <a:t>Website: www.softsasi.com</a:t>
          </a:r>
        </a:p>
      </dgm:t>
    </dgm:pt>
    <dgm:pt modelId="{8E2B2694-EC40-4E66-84E0-366A528B0E7E}" type="parTrans" cxnId="{0834745E-0101-482B-9A2A-0EADEB5C9EBC}">
      <dgm:prSet/>
      <dgm:spPr/>
      <dgm:t>
        <a:bodyPr/>
        <a:lstStyle/>
        <a:p>
          <a:endParaRPr lang="en-US"/>
        </a:p>
      </dgm:t>
    </dgm:pt>
    <dgm:pt modelId="{37B6038A-9428-45B1-A496-9A91BF4B927E}" type="sibTrans" cxnId="{0834745E-0101-482B-9A2A-0EADEB5C9EBC}">
      <dgm:prSet/>
      <dgm:spPr/>
      <dgm:t>
        <a:bodyPr/>
        <a:lstStyle/>
        <a:p>
          <a:endParaRPr lang="en-US"/>
        </a:p>
      </dgm:t>
    </dgm:pt>
    <dgm:pt modelId="{99B68A14-3339-4A86-9A5C-FB08C8C1A527}" type="pres">
      <dgm:prSet presAssocID="{BFC62AC8-128C-48DB-A8F8-9D2EA5FCC83C}" presName="outerComposite" presStyleCnt="0">
        <dgm:presLayoutVars>
          <dgm:chMax val="5"/>
          <dgm:dir/>
          <dgm:resizeHandles val="exact"/>
        </dgm:presLayoutVars>
      </dgm:prSet>
      <dgm:spPr/>
    </dgm:pt>
    <dgm:pt modelId="{AECA04C1-062F-424A-89FB-1BD389C64FCB}" type="pres">
      <dgm:prSet presAssocID="{BFC62AC8-128C-48DB-A8F8-9D2EA5FCC83C}" presName="dummyMaxCanvas" presStyleCnt="0">
        <dgm:presLayoutVars/>
      </dgm:prSet>
      <dgm:spPr/>
    </dgm:pt>
    <dgm:pt modelId="{9D3FF043-C0DD-4688-AD88-D68DE89D668D}" type="pres">
      <dgm:prSet presAssocID="{BFC62AC8-128C-48DB-A8F8-9D2EA5FCC83C}" presName="ThreeNodes_1" presStyleLbl="node1" presStyleIdx="0" presStyleCnt="3">
        <dgm:presLayoutVars>
          <dgm:bulletEnabled val="1"/>
        </dgm:presLayoutVars>
      </dgm:prSet>
      <dgm:spPr/>
    </dgm:pt>
    <dgm:pt modelId="{B235312D-5714-4B10-8950-640DA0572859}" type="pres">
      <dgm:prSet presAssocID="{BFC62AC8-128C-48DB-A8F8-9D2EA5FCC83C}" presName="ThreeNodes_2" presStyleLbl="node1" presStyleIdx="1" presStyleCnt="3">
        <dgm:presLayoutVars>
          <dgm:bulletEnabled val="1"/>
        </dgm:presLayoutVars>
      </dgm:prSet>
      <dgm:spPr/>
    </dgm:pt>
    <dgm:pt modelId="{E96D6511-DF8F-49B2-B3EA-CB63F5023495}" type="pres">
      <dgm:prSet presAssocID="{BFC62AC8-128C-48DB-A8F8-9D2EA5FCC83C}" presName="ThreeNodes_3" presStyleLbl="node1" presStyleIdx="2" presStyleCnt="3">
        <dgm:presLayoutVars>
          <dgm:bulletEnabled val="1"/>
        </dgm:presLayoutVars>
      </dgm:prSet>
      <dgm:spPr/>
    </dgm:pt>
    <dgm:pt modelId="{7E433A83-EB7B-415F-AF66-E6ED803F1FBA}" type="pres">
      <dgm:prSet presAssocID="{BFC62AC8-128C-48DB-A8F8-9D2EA5FCC83C}" presName="ThreeConn_1-2" presStyleLbl="fgAccFollowNode1" presStyleIdx="0" presStyleCnt="2">
        <dgm:presLayoutVars>
          <dgm:bulletEnabled val="1"/>
        </dgm:presLayoutVars>
      </dgm:prSet>
      <dgm:spPr/>
    </dgm:pt>
    <dgm:pt modelId="{A94BE261-2237-4A01-A307-5AA92385FEC9}" type="pres">
      <dgm:prSet presAssocID="{BFC62AC8-128C-48DB-A8F8-9D2EA5FCC83C}" presName="ThreeConn_2-3" presStyleLbl="fgAccFollowNode1" presStyleIdx="1" presStyleCnt="2">
        <dgm:presLayoutVars>
          <dgm:bulletEnabled val="1"/>
        </dgm:presLayoutVars>
      </dgm:prSet>
      <dgm:spPr/>
    </dgm:pt>
    <dgm:pt modelId="{003A8A85-B43C-4263-81BB-B57A15AF61FB}" type="pres">
      <dgm:prSet presAssocID="{BFC62AC8-128C-48DB-A8F8-9D2EA5FCC83C}" presName="ThreeNodes_1_text" presStyleLbl="node1" presStyleIdx="2" presStyleCnt="3">
        <dgm:presLayoutVars>
          <dgm:bulletEnabled val="1"/>
        </dgm:presLayoutVars>
      </dgm:prSet>
      <dgm:spPr/>
    </dgm:pt>
    <dgm:pt modelId="{51AE22CA-C530-4722-9216-6A6AB04E0B88}" type="pres">
      <dgm:prSet presAssocID="{BFC62AC8-128C-48DB-A8F8-9D2EA5FCC83C}" presName="ThreeNodes_2_text" presStyleLbl="node1" presStyleIdx="2" presStyleCnt="3">
        <dgm:presLayoutVars>
          <dgm:bulletEnabled val="1"/>
        </dgm:presLayoutVars>
      </dgm:prSet>
      <dgm:spPr/>
    </dgm:pt>
    <dgm:pt modelId="{0EF1248C-752F-447D-82CE-6B55143D55BD}" type="pres">
      <dgm:prSet presAssocID="{BFC62AC8-128C-48DB-A8F8-9D2EA5FCC83C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2D104A25-F022-4EAF-8826-344FB1687033}" type="presOf" srcId="{A484A6F2-5B48-4037-869B-6408B1E6979E}" destId="{7E433A83-EB7B-415F-AF66-E6ED803F1FBA}" srcOrd="0" destOrd="0" presId="urn:microsoft.com/office/officeart/2005/8/layout/vProcess5"/>
    <dgm:cxn modelId="{2EDF1326-4F95-4795-8A7D-E82A90271FA8}" type="presOf" srcId="{DBE4C489-C2FC-49D2-953E-D93622E96A54}" destId="{0EF1248C-752F-447D-82CE-6B55143D55BD}" srcOrd="1" destOrd="0" presId="urn:microsoft.com/office/officeart/2005/8/layout/vProcess5"/>
    <dgm:cxn modelId="{0834745E-0101-482B-9A2A-0EADEB5C9EBC}" srcId="{BFC62AC8-128C-48DB-A8F8-9D2EA5FCC83C}" destId="{DBE4C489-C2FC-49D2-953E-D93622E96A54}" srcOrd="2" destOrd="0" parTransId="{8E2B2694-EC40-4E66-84E0-366A528B0E7E}" sibTransId="{37B6038A-9428-45B1-A496-9A91BF4B927E}"/>
    <dgm:cxn modelId="{9AFCB967-E5DC-4702-A1F6-F942167634D1}" type="presOf" srcId="{7D8FBDC2-7963-4F2C-819C-EB92906D9C0E}" destId="{51AE22CA-C530-4722-9216-6A6AB04E0B88}" srcOrd="1" destOrd="0" presId="urn:microsoft.com/office/officeart/2005/8/layout/vProcess5"/>
    <dgm:cxn modelId="{A1F59C4E-C114-4138-8305-2962D344032F}" srcId="{BFC62AC8-128C-48DB-A8F8-9D2EA5FCC83C}" destId="{2885A138-B608-4400-8834-5AEB087C5838}" srcOrd="0" destOrd="0" parTransId="{F09B58D5-CE3E-4D5E-80F2-B0E1798AC420}" sibTransId="{A484A6F2-5B48-4037-869B-6408B1E6979E}"/>
    <dgm:cxn modelId="{C843E66F-17A5-42B6-AF5B-D920D0B7B9A2}" type="presOf" srcId="{2885A138-B608-4400-8834-5AEB087C5838}" destId="{9D3FF043-C0DD-4688-AD88-D68DE89D668D}" srcOrd="0" destOrd="0" presId="urn:microsoft.com/office/officeart/2005/8/layout/vProcess5"/>
    <dgm:cxn modelId="{599DCE7B-87C4-4F80-8BAA-1C2985A461D6}" type="presOf" srcId="{DA7EC7E3-C026-4EF9-B069-BF69B95283E9}" destId="{A94BE261-2237-4A01-A307-5AA92385FEC9}" srcOrd="0" destOrd="0" presId="urn:microsoft.com/office/officeart/2005/8/layout/vProcess5"/>
    <dgm:cxn modelId="{D6601582-7BF6-43C9-AD0C-0EBA73DC46E2}" type="presOf" srcId="{7D8FBDC2-7963-4F2C-819C-EB92906D9C0E}" destId="{B235312D-5714-4B10-8950-640DA0572859}" srcOrd="0" destOrd="0" presId="urn:microsoft.com/office/officeart/2005/8/layout/vProcess5"/>
    <dgm:cxn modelId="{B8CB9493-BF8E-40A1-AB47-76F3F1C1F244}" type="presOf" srcId="{DBE4C489-C2FC-49D2-953E-D93622E96A54}" destId="{E96D6511-DF8F-49B2-B3EA-CB63F5023495}" srcOrd="0" destOrd="0" presId="urn:microsoft.com/office/officeart/2005/8/layout/vProcess5"/>
    <dgm:cxn modelId="{2E1E93A2-8426-42B9-A245-A874B27690ED}" type="presOf" srcId="{BFC62AC8-128C-48DB-A8F8-9D2EA5FCC83C}" destId="{99B68A14-3339-4A86-9A5C-FB08C8C1A527}" srcOrd="0" destOrd="0" presId="urn:microsoft.com/office/officeart/2005/8/layout/vProcess5"/>
    <dgm:cxn modelId="{4D2108B4-7C43-40AD-9E3A-0E0E1A72A55E}" type="presOf" srcId="{2885A138-B608-4400-8834-5AEB087C5838}" destId="{003A8A85-B43C-4263-81BB-B57A15AF61FB}" srcOrd="1" destOrd="0" presId="urn:microsoft.com/office/officeart/2005/8/layout/vProcess5"/>
    <dgm:cxn modelId="{2C2DD5EC-DC7F-4560-9951-AF33748C78FD}" srcId="{BFC62AC8-128C-48DB-A8F8-9D2EA5FCC83C}" destId="{7D8FBDC2-7963-4F2C-819C-EB92906D9C0E}" srcOrd="1" destOrd="0" parTransId="{08E54B7C-C3C2-41FF-8404-5DE7F4AA2B57}" sibTransId="{DA7EC7E3-C026-4EF9-B069-BF69B95283E9}"/>
    <dgm:cxn modelId="{C2C743D3-0700-4C56-8DDF-47C81F59D583}" type="presParOf" srcId="{99B68A14-3339-4A86-9A5C-FB08C8C1A527}" destId="{AECA04C1-062F-424A-89FB-1BD389C64FCB}" srcOrd="0" destOrd="0" presId="urn:microsoft.com/office/officeart/2005/8/layout/vProcess5"/>
    <dgm:cxn modelId="{F70BB23C-FBD1-422F-9378-395CF7BC7F1C}" type="presParOf" srcId="{99B68A14-3339-4A86-9A5C-FB08C8C1A527}" destId="{9D3FF043-C0DD-4688-AD88-D68DE89D668D}" srcOrd="1" destOrd="0" presId="urn:microsoft.com/office/officeart/2005/8/layout/vProcess5"/>
    <dgm:cxn modelId="{269E1CE8-AFE4-4B58-A79F-7B3307F6AD82}" type="presParOf" srcId="{99B68A14-3339-4A86-9A5C-FB08C8C1A527}" destId="{B235312D-5714-4B10-8950-640DA0572859}" srcOrd="2" destOrd="0" presId="urn:microsoft.com/office/officeart/2005/8/layout/vProcess5"/>
    <dgm:cxn modelId="{9C5A224A-6B05-47AB-960A-B693585812F1}" type="presParOf" srcId="{99B68A14-3339-4A86-9A5C-FB08C8C1A527}" destId="{E96D6511-DF8F-49B2-B3EA-CB63F5023495}" srcOrd="3" destOrd="0" presId="urn:microsoft.com/office/officeart/2005/8/layout/vProcess5"/>
    <dgm:cxn modelId="{465F0CCD-3071-4DB5-90F9-2A6A86D63605}" type="presParOf" srcId="{99B68A14-3339-4A86-9A5C-FB08C8C1A527}" destId="{7E433A83-EB7B-415F-AF66-E6ED803F1FBA}" srcOrd="4" destOrd="0" presId="urn:microsoft.com/office/officeart/2005/8/layout/vProcess5"/>
    <dgm:cxn modelId="{ABA4C6C8-8E02-416D-805C-0A92963E39B1}" type="presParOf" srcId="{99B68A14-3339-4A86-9A5C-FB08C8C1A527}" destId="{A94BE261-2237-4A01-A307-5AA92385FEC9}" srcOrd="5" destOrd="0" presId="urn:microsoft.com/office/officeart/2005/8/layout/vProcess5"/>
    <dgm:cxn modelId="{EDBACC0A-A2BD-454C-AFF8-8E74C8A8686C}" type="presParOf" srcId="{99B68A14-3339-4A86-9A5C-FB08C8C1A527}" destId="{003A8A85-B43C-4263-81BB-B57A15AF61FB}" srcOrd="6" destOrd="0" presId="urn:microsoft.com/office/officeart/2005/8/layout/vProcess5"/>
    <dgm:cxn modelId="{25BA3121-B6B2-4717-9F63-D36C6FE245FF}" type="presParOf" srcId="{99B68A14-3339-4A86-9A5C-FB08C8C1A527}" destId="{51AE22CA-C530-4722-9216-6A6AB04E0B88}" srcOrd="7" destOrd="0" presId="urn:microsoft.com/office/officeart/2005/8/layout/vProcess5"/>
    <dgm:cxn modelId="{9DFE491D-394A-4E31-8D2A-FC5FCE3BE22C}" type="presParOf" srcId="{99B68A14-3339-4A86-9A5C-FB08C8C1A527}" destId="{0EF1248C-752F-447D-82CE-6B55143D55BD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BEB8A-E8FD-4D92-A109-F7FCD228AB67}">
      <dsp:nvSpPr>
        <dsp:cNvPr id="0" name=""/>
        <dsp:cNvSpPr/>
      </dsp:nvSpPr>
      <dsp:spPr>
        <a:xfrm>
          <a:off x="0" y="412"/>
          <a:ext cx="773874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C3313C-4940-463D-8C8B-3C9C86754878}">
      <dsp:nvSpPr>
        <dsp:cNvPr id="0" name=""/>
        <dsp:cNvSpPr/>
      </dsp:nvSpPr>
      <dsp:spPr>
        <a:xfrm>
          <a:off x="0" y="412"/>
          <a:ext cx="7738741" cy="675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Introduction</a:t>
          </a:r>
          <a:endParaRPr lang="en-US" sz="3100" kern="1200"/>
        </a:p>
      </dsp:txBody>
      <dsp:txXfrm>
        <a:off x="0" y="412"/>
        <a:ext cx="7738741" cy="675515"/>
      </dsp:txXfrm>
    </dsp:sp>
    <dsp:sp modelId="{01154FE2-E97A-4B22-AEFC-2F2E94C0C744}">
      <dsp:nvSpPr>
        <dsp:cNvPr id="0" name=""/>
        <dsp:cNvSpPr/>
      </dsp:nvSpPr>
      <dsp:spPr>
        <a:xfrm>
          <a:off x="0" y="675927"/>
          <a:ext cx="773874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9D215D-FAB6-4B05-BDB8-29EFBF2E1779}">
      <dsp:nvSpPr>
        <dsp:cNvPr id="0" name=""/>
        <dsp:cNvSpPr/>
      </dsp:nvSpPr>
      <dsp:spPr>
        <a:xfrm>
          <a:off x="0" y="675927"/>
          <a:ext cx="7738741" cy="675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Storyline &amp; Gameplay</a:t>
          </a:r>
          <a:endParaRPr lang="en-US" sz="3100" kern="1200"/>
        </a:p>
      </dsp:txBody>
      <dsp:txXfrm>
        <a:off x="0" y="675927"/>
        <a:ext cx="7738741" cy="675515"/>
      </dsp:txXfrm>
    </dsp:sp>
    <dsp:sp modelId="{75038610-2889-4B76-A6CB-0D20A8DADBD3}">
      <dsp:nvSpPr>
        <dsp:cNvPr id="0" name=""/>
        <dsp:cNvSpPr/>
      </dsp:nvSpPr>
      <dsp:spPr>
        <a:xfrm>
          <a:off x="0" y="1351442"/>
          <a:ext cx="773874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D3754A-4E06-45E7-A6B8-8662B39AA3CF}">
      <dsp:nvSpPr>
        <dsp:cNvPr id="0" name=""/>
        <dsp:cNvSpPr/>
      </dsp:nvSpPr>
      <dsp:spPr>
        <a:xfrm>
          <a:off x="0" y="1351442"/>
          <a:ext cx="7738741" cy="675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Features</a:t>
          </a:r>
          <a:endParaRPr lang="en-US" sz="3100" kern="1200"/>
        </a:p>
      </dsp:txBody>
      <dsp:txXfrm>
        <a:off x="0" y="1351442"/>
        <a:ext cx="7738741" cy="675515"/>
      </dsp:txXfrm>
    </dsp:sp>
    <dsp:sp modelId="{5603CEB2-1DCC-4324-9DCA-C8A25E9A3026}">
      <dsp:nvSpPr>
        <dsp:cNvPr id="0" name=""/>
        <dsp:cNvSpPr/>
      </dsp:nvSpPr>
      <dsp:spPr>
        <a:xfrm>
          <a:off x="0" y="2026958"/>
          <a:ext cx="773874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856AF5-D0E0-4D6B-96BC-9784429C37BB}">
      <dsp:nvSpPr>
        <dsp:cNvPr id="0" name=""/>
        <dsp:cNvSpPr/>
      </dsp:nvSpPr>
      <dsp:spPr>
        <a:xfrm>
          <a:off x="0" y="2026958"/>
          <a:ext cx="7738741" cy="675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Graphics and Sound</a:t>
          </a:r>
          <a:endParaRPr lang="en-US" sz="3100" kern="1200"/>
        </a:p>
      </dsp:txBody>
      <dsp:txXfrm>
        <a:off x="0" y="2026958"/>
        <a:ext cx="7738741" cy="675515"/>
      </dsp:txXfrm>
    </dsp:sp>
    <dsp:sp modelId="{E23AC993-A99F-42F1-ACB0-FF871319C059}">
      <dsp:nvSpPr>
        <dsp:cNvPr id="0" name=""/>
        <dsp:cNvSpPr/>
      </dsp:nvSpPr>
      <dsp:spPr>
        <a:xfrm>
          <a:off x="0" y="2702473"/>
          <a:ext cx="773874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45E936-A7B1-43E4-86FD-C1F7A4BD3419}">
      <dsp:nvSpPr>
        <dsp:cNvPr id="0" name=""/>
        <dsp:cNvSpPr/>
      </dsp:nvSpPr>
      <dsp:spPr>
        <a:xfrm>
          <a:off x="0" y="2702473"/>
          <a:ext cx="7738741" cy="675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Conclusion</a:t>
          </a:r>
          <a:endParaRPr lang="en-US" sz="3100" kern="1200"/>
        </a:p>
      </dsp:txBody>
      <dsp:txXfrm>
        <a:off x="0" y="2702473"/>
        <a:ext cx="7738741" cy="6755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474C1-99AD-4C34-866E-A23DC7644126}">
      <dsp:nvSpPr>
        <dsp:cNvPr id="0" name=""/>
        <dsp:cNvSpPr/>
      </dsp:nvSpPr>
      <dsp:spPr>
        <a:xfrm>
          <a:off x="0" y="0"/>
          <a:ext cx="4692724" cy="7992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Avenir Next LT Pro"/>
            </a:rPr>
            <a:t>Axel</a:t>
          </a:r>
          <a:r>
            <a:rPr lang="en-US" sz="1500" b="1" kern="1200" dirty="0"/>
            <a:t> takes place in a post-apocalyptic world where players must fight to survive against a variety of enemies.</a:t>
          </a:r>
          <a:endParaRPr lang="en-US" sz="1500" kern="1200" dirty="0"/>
        </a:p>
      </dsp:txBody>
      <dsp:txXfrm>
        <a:off x="23408" y="23408"/>
        <a:ext cx="3762768" cy="752405"/>
      </dsp:txXfrm>
    </dsp:sp>
    <dsp:sp modelId="{2699F475-B224-40A7-8DC7-BFD65742B15E}">
      <dsp:nvSpPr>
        <dsp:cNvPr id="0" name=""/>
        <dsp:cNvSpPr/>
      </dsp:nvSpPr>
      <dsp:spPr>
        <a:xfrm>
          <a:off x="393015" y="944534"/>
          <a:ext cx="4692724" cy="7992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The game's storyline is rich and engaging, with unexpected plot twists and intense action sequences.</a:t>
          </a:r>
          <a:endParaRPr lang="en-US" sz="1500" kern="1200" dirty="0"/>
        </a:p>
      </dsp:txBody>
      <dsp:txXfrm>
        <a:off x="416423" y="967942"/>
        <a:ext cx="3733398" cy="752405"/>
      </dsp:txXfrm>
    </dsp:sp>
    <dsp:sp modelId="{F90D4212-C072-4FC9-88B5-987FD5E8E2E8}">
      <dsp:nvSpPr>
        <dsp:cNvPr id="0" name=""/>
        <dsp:cNvSpPr/>
      </dsp:nvSpPr>
      <dsp:spPr>
        <a:xfrm>
          <a:off x="780165" y="1889068"/>
          <a:ext cx="4692724" cy="7992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Players will encounter a diverse cast of characters, each with their own motivations and backstory.</a:t>
          </a:r>
          <a:endParaRPr lang="en-US" sz="1500" kern="1200" dirty="0"/>
        </a:p>
      </dsp:txBody>
      <dsp:txXfrm>
        <a:off x="803573" y="1912476"/>
        <a:ext cx="3739264" cy="752405"/>
      </dsp:txXfrm>
    </dsp:sp>
    <dsp:sp modelId="{95F62206-1CCB-4CA1-8658-688C2CF22EBA}">
      <dsp:nvSpPr>
        <dsp:cNvPr id="0" name=""/>
        <dsp:cNvSpPr/>
      </dsp:nvSpPr>
      <dsp:spPr>
        <a:xfrm>
          <a:off x="1173181" y="2833602"/>
          <a:ext cx="4692724" cy="7992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Avenir Next LT Pro"/>
            </a:rPr>
            <a:t>Axel</a:t>
          </a:r>
          <a:r>
            <a:rPr lang="en-US" sz="1500" b="1" kern="1200" dirty="0"/>
            <a:t> features both online and offline modes, with the latter allowing players to play against bots.</a:t>
          </a:r>
          <a:endParaRPr lang="en-US" sz="1500" kern="1200" dirty="0"/>
        </a:p>
      </dsp:txBody>
      <dsp:txXfrm>
        <a:off x="1196589" y="2857010"/>
        <a:ext cx="3733398" cy="752405"/>
      </dsp:txXfrm>
    </dsp:sp>
    <dsp:sp modelId="{50E44C95-E739-4769-9189-78A9E624BBA7}">
      <dsp:nvSpPr>
        <dsp:cNvPr id="0" name=""/>
        <dsp:cNvSpPr/>
      </dsp:nvSpPr>
      <dsp:spPr>
        <a:xfrm>
          <a:off x="4173230" y="612130"/>
          <a:ext cx="519493" cy="51949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290116" y="612130"/>
        <a:ext cx="285721" cy="390918"/>
      </dsp:txXfrm>
    </dsp:sp>
    <dsp:sp modelId="{333BC2C6-4842-4B53-AF12-3B7094AC9103}">
      <dsp:nvSpPr>
        <dsp:cNvPr id="0" name=""/>
        <dsp:cNvSpPr/>
      </dsp:nvSpPr>
      <dsp:spPr>
        <a:xfrm>
          <a:off x="4566245" y="1556665"/>
          <a:ext cx="519493" cy="51949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683131" y="1556665"/>
        <a:ext cx="285721" cy="390918"/>
      </dsp:txXfrm>
    </dsp:sp>
    <dsp:sp modelId="{EBCA88A4-16F1-4A10-AE6F-7156327B1773}">
      <dsp:nvSpPr>
        <dsp:cNvPr id="0" name=""/>
        <dsp:cNvSpPr/>
      </dsp:nvSpPr>
      <dsp:spPr>
        <a:xfrm>
          <a:off x="4953395" y="2501199"/>
          <a:ext cx="519493" cy="51949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5070281" y="2501199"/>
        <a:ext cx="285721" cy="3909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8B64D7-FF29-45AF-8D27-E6EFBEA17E1A}">
      <dsp:nvSpPr>
        <dsp:cNvPr id="0" name=""/>
        <dsp:cNvSpPr/>
      </dsp:nvSpPr>
      <dsp:spPr>
        <a:xfrm>
          <a:off x="5927" y="313346"/>
          <a:ext cx="1771538" cy="10629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Avenir Next LT Pro"/>
            </a:rPr>
            <a:t>Axel's</a:t>
          </a:r>
          <a:r>
            <a:rPr lang="en-US" sz="1000" b="1" kern="1200" dirty="0"/>
            <a:t> gameplay is fast-paced and action-packed, with a variety of different modes to keep players engaged.</a:t>
          </a:r>
          <a:endParaRPr lang="en-US" sz="1000" kern="1200" dirty="0"/>
        </a:p>
      </dsp:txBody>
      <dsp:txXfrm>
        <a:off x="37059" y="344478"/>
        <a:ext cx="1709274" cy="1000659"/>
      </dsp:txXfrm>
    </dsp:sp>
    <dsp:sp modelId="{404AE7CE-0404-41E3-B927-59618BE1598B}">
      <dsp:nvSpPr>
        <dsp:cNvPr id="0" name=""/>
        <dsp:cNvSpPr/>
      </dsp:nvSpPr>
      <dsp:spPr>
        <a:xfrm>
          <a:off x="1933360" y="625137"/>
          <a:ext cx="375566" cy="439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933360" y="713005"/>
        <a:ext cx="262896" cy="263605"/>
      </dsp:txXfrm>
    </dsp:sp>
    <dsp:sp modelId="{D93A6F89-C2C3-4072-B803-28D3E5712FFC}">
      <dsp:nvSpPr>
        <dsp:cNvPr id="0" name=""/>
        <dsp:cNvSpPr/>
      </dsp:nvSpPr>
      <dsp:spPr>
        <a:xfrm>
          <a:off x="2486080" y="313346"/>
          <a:ext cx="1771538" cy="10629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The game's controls are intuitive, making it easy for new players to jump in and start playing.</a:t>
          </a:r>
          <a:endParaRPr lang="en-US" sz="1000" kern="1200" dirty="0"/>
        </a:p>
      </dsp:txBody>
      <dsp:txXfrm>
        <a:off x="2517212" y="344478"/>
        <a:ext cx="1709274" cy="1000659"/>
      </dsp:txXfrm>
    </dsp:sp>
    <dsp:sp modelId="{1D0154C5-9838-4933-BAC0-A067062D23D6}">
      <dsp:nvSpPr>
        <dsp:cNvPr id="0" name=""/>
        <dsp:cNvSpPr/>
      </dsp:nvSpPr>
      <dsp:spPr>
        <a:xfrm>
          <a:off x="4413514" y="625137"/>
          <a:ext cx="375566" cy="439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4413514" y="713005"/>
        <a:ext cx="262896" cy="263605"/>
      </dsp:txXfrm>
    </dsp:sp>
    <dsp:sp modelId="{89651F48-9810-4DCB-AFAB-4155F46D4717}">
      <dsp:nvSpPr>
        <dsp:cNvPr id="0" name=""/>
        <dsp:cNvSpPr/>
      </dsp:nvSpPr>
      <dsp:spPr>
        <a:xfrm>
          <a:off x="4966234" y="313346"/>
          <a:ext cx="1771538" cy="10629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Avenir Next LT Pro"/>
            </a:rPr>
            <a:t>Axel features</a:t>
          </a:r>
          <a:r>
            <a:rPr lang="en-US" sz="1000" b="1" kern="1200" dirty="0"/>
            <a:t> a diverse range of weapons and equipment, each with its own strengths and weaknesses.</a:t>
          </a:r>
          <a:endParaRPr lang="en-US" sz="1000" kern="1200" dirty="0"/>
        </a:p>
      </dsp:txBody>
      <dsp:txXfrm>
        <a:off x="4997366" y="344478"/>
        <a:ext cx="1709274" cy="1000659"/>
      </dsp:txXfrm>
    </dsp:sp>
    <dsp:sp modelId="{BA17602C-B01B-4307-9D5D-CA25C8CAF4C3}">
      <dsp:nvSpPr>
        <dsp:cNvPr id="0" name=""/>
        <dsp:cNvSpPr/>
      </dsp:nvSpPr>
      <dsp:spPr>
        <a:xfrm rot="5400000">
          <a:off x="5664220" y="1500277"/>
          <a:ext cx="375566" cy="439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5720201" y="1532164"/>
        <a:ext cx="263605" cy="262896"/>
      </dsp:txXfrm>
    </dsp:sp>
    <dsp:sp modelId="{9B008AC8-3B90-4F62-A435-7C11529FBC22}">
      <dsp:nvSpPr>
        <dsp:cNvPr id="0" name=""/>
        <dsp:cNvSpPr/>
      </dsp:nvSpPr>
      <dsp:spPr>
        <a:xfrm>
          <a:off x="4966234" y="2084885"/>
          <a:ext cx="1771538" cy="10629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The game also features a unique real-world character system, which allows players to scan their faces and create a character that looks like them.</a:t>
          </a:r>
          <a:endParaRPr lang="en-US" sz="1000" kern="1200" dirty="0"/>
        </a:p>
      </dsp:txBody>
      <dsp:txXfrm>
        <a:off x="4997366" y="2116017"/>
        <a:ext cx="1709274" cy="1000659"/>
      </dsp:txXfrm>
    </dsp:sp>
    <dsp:sp modelId="{2E9A9841-B24F-4329-988A-ABD89E3BD6F1}">
      <dsp:nvSpPr>
        <dsp:cNvPr id="0" name=""/>
        <dsp:cNvSpPr/>
      </dsp:nvSpPr>
      <dsp:spPr>
        <a:xfrm rot="10800000">
          <a:off x="4434773" y="2396675"/>
          <a:ext cx="375566" cy="4393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10800000">
        <a:off x="4547443" y="2484543"/>
        <a:ext cx="262896" cy="263605"/>
      </dsp:txXfrm>
    </dsp:sp>
    <dsp:sp modelId="{F476DE45-C220-4098-B207-4D330C92EE11}">
      <dsp:nvSpPr>
        <dsp:cNvPr id="0" name=""/>
        <dsp:cNvSpPr/>
      </dsp:nvSpPr>
      <dsp:spPr>
        <a:xfrm>
          <a:off x="2486080" y="2084885"/>
          <a:ext cx="1771538" cy="10629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Avenir Next LT Pro"/>
            </a:rPr>
            <a:t>Axel</a:t>
          </a:r>
          <a:r>
            <a:rPr lang="en-US" sz="1000" b="1" kern="1200" dirty="0"/>
            <a:t> multiplayer modes include both competitive and cooperative gameplay, with a variety of maps and environments to keep things interesting.</a:t>
          </a:r>
          <a:endParaRPr lang="en-US" sz="1000" kern="1200" dirty="0"/>
        </a:p>
      </dsp:txBody>
      <dsp:txXfrm>
        <a:off x="2517212" y="2116017"/>
        <a:ext cx="1709274" cy="100065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624F2A-EB22-45D3-9AC8-1E37DE0BB0AB}">
      <dsp:nvSpPr>
        <dsp:cNvPr id="0" name=""/>
        <dsp:cNvSpPr/>
      </dsp:nvSpPr>
      <dsp:spPr>
        <a:xfrm>
          <a:off x="0" y="338534"/>
          <a:ext cx="11033029" cy="510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286" tIns="249936" rIns="856286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kern="1200" dirty="0">
              <a:latin typeface="Avenir Next LT Pro"/>
            </a:rPr>
            <a:t>Axel</a:t>
          </a:r>
          <a:r>
            <a:rPr lang="en-US" sz="1200" b="0" i="0" u="none" kern="1200" dirty="0"/>
            <a:t> offers players a range of unique features that set it apart from other third-person shooter games.</a:t>
          </a:r>
          <a:endParaRPr lang="en-US" sz="1200" kern="1200" dirty="0"/>
        </a:p>
      </dsp:txBody>
      <dsp:txXfrm>
        <a:off x="0" y="338534"/>
        <a:ext cx="11033029" cy="510300"/>
      </dsp:txXfrm>
    </dsp:sp>
    <dsp:sp modelId="{95557737-7168-42FD-8B23-F3DE17E31D65}">
      <dsp:nvSpPr>
        <dsp:cNvPr id="0" name=""/>
        <dsp:cNvSpPr/>
      </dsp:nvSpPr>
      <dsp:spPr>
        <a:xfrm>
          <a:off x="551651" y="161414"/>
          <a:ext cx="7723120" cy="3542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916" tIns="0" rIns="291916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Avenir Next LT Pro"/>
            </a:rPr>
            <a:t>Uniqueness</a:t>
          </a:r>
          <a:endParaRPr lang="en-US" sz="1200" b="0" kern="1200" dirty="0"/>
        </a:p>
      </dsp:txBody>
      <dsp:txXfrm>
        <a:off x="568944" y="178707"/>
        <a:ext cx="7688534" cy="319654"/>
      </dsp:txXfrm>
    </dsp:sp>
    <dsp:sp modelId="{BC0EB6CA-8CB0-4747-AB94-19D28743EE4F}">
      <dsp:nvSpPr>
        <dsp:cNvPr id="0" name=""/>
        <dsp:cNvSpPr/>
      </dsp:nvSpPr>
      <dsp:spPr>
        <a:xfrm>
          <a:off x="0" y="1090754"/>
          <a:ext cx="11033029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287826"/>
              <a:satOff val="-1981"/>
              <a:lumOff val="92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286" tIns="249936" rIns="856286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Players can scan their faces and create a character that looks like them, adding a personal touch to the gameplay experience.</a:t>
          </a:r>
          <a:r>
            <a:rPr lang="en-US" sz="1200" kern="1200" dirty="0">
              <a:latin typeface="Avenir Next LT Pro"/>
            </a:rPr>
            <a:t> But to do this players have to contract developer.</a:t>
          </a:r>
          <a:endParaRPr lang="en-US" sz="1200" kern="1200" dirty="0"/>
        </a:p>
      </dsp:txBody>
      <dsp:txXfrm>
        <a:off x="0" y="1090754"/>
        <a:ext cx="11033029" cy="680400"/>
      </dsp:txXfrm>
    </dsp:sp>
    <dsp:sp modelId="{253BF81F-2AA5-4BFC-ADCB-3D0D3864BF29}">
      <dsp:nvSpPr>
        <dsp:cNvPr id="0" name=""/>
        <dsp:cNvSpPr/>
      </dsp:nvSpPr>
      <dsp:spPr>
        <a:xfrm>
          <a:off x="551651" y="913634"/>
          <a:ext cx="7723120" cy="354240"/>
        </a:xfrm>
        <a:prstGeom prst="roundRect">
          <a:avLst/>
        </a:prstGeom>
        <a:solidFill>
          <a:schemeClr val="accent2">
            <a:hueOff val="287826"/>
            <a:satOff val="-1981"/>
            <a:lumOff val="92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916" tIns="0" rIns="291916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/>
            <a:t>Real-world character system</a:t>
          </a:r>
        </a:p>
      </dsp:txBody>
      <dsp:txXfrm>
        <a:off x="568944" y="930927"/>
        <a:ext cx="7688534" cy="319654"/>
      </dsp:txXfrm>
    </dsp:sp>
    <dsp:sp modelId="{EA5071A8-8402-4277-B968-C0BA4D8F281D}">
      <dsp:nvSpPr>
        <dsp:cNvPr id="0" name=""/>
        <dsp:cNvSpPr/>
      </dsp:nvSpPr>
      <dsp:spPr>
        <a:xfrm>
          <a:off x="0" y="2013074"/>
          <a:ext cx="11033029" cy="510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575652"/>
              <a:satOff val="-3962"/>
              <a:lumOff val="185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286" tIns="249936" rIns="856286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kern="1200" dirty="0"/>
            <a:t>The game's top-notch graphics and sound design create an immersive world that players will want to spend hours exploring.</a:t>
          </a:r>
          <a:endParaRPr lang="en-US" sz="1200" kern="1200" dirty="0"/>
        </a:p>
      </dsp:txBody>
      <dsp:txXfrm>
        <a:off x="0" y="2013074"/>
        <a:ext cx="11033029" cy="510300"/>
      </dsp:txXfrm>
    </dsp:sp>
    <dsp:sp modelId="{DF00F362-662A-47A2-9F60-F9AA61B93FCF}">
      <dsp:nvSpPr>
        <dsp:cNvPr id="0" name=""/>
        <dsp:cNvSpPr/>
      </dsp:nvSpPr>
      <dsp:spPr>
        <a:xfrm>
          <a:off x="551651" y="1835954"/>
          <a:ext cx="7723120" cy="354240"/>
        </a:xfrm>
        <a:prstGeom prst="roundRect">
          <a:avLst/>
        </a:prstGeom>
        <a:solidFill>
          <a:schemeClr val="accent2">
            <a:hueOff val="575652"/>
            <a:satOff val="-3962"/>
            <a:lumOff val="18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916" tIns="0" rIns="291916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/>
            <a:t>Immersive graphics and sound design</a:t>
          </a:r>
        </a:p>
      </dsp:txBody>
      <dsp:txXfrm>
        <a:off x="568944" y="1853247"/>
        <a:ext cx="7688534" cy="319654"/>
      </dsp:txXfrm>
    </dsp:sp>
    <dsp:sp modelId="{A0A7EA75-5FD8-4AB2-B204-A4A55E85D6A2}">
      <dsp:nvSpPr>
        <dsp:cNvPr id="0" name=""/>
        <dsp:cNvSpPr/>
      </dsp:nvSpPr>
      <dsp:spPr>
        <a:xfrm>
          <a:off x="0" y="2765294"/>
          <a:ext cx="11033029" cy="510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863477"/>
              <a:satOff val="-5943"/>
              <a:lumOff val="2779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286" tIns="249936" rIns="856286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 dirty="0">
              <a:latin typeface="Avenir Next LT Pro"/>
            </a:rPr>
            <a:t>Axel</a:t>
          </a:r>
          <a:r>
            <a:rPr lang="en-US" sz="1200" kern="1200" dirty="0"/>
            <a:t> offers both competitive and cooperative multiplayer modes, with a variety of maps and environments to keep things interesting.</a:t>
          </a:r>
        </a:p>
      </dsp:txBody>
      <dsp:txXfrm>
        <a:off x="0" y="2765294"/>
        <a:ext cx="11033029" cy="510300"/>
      </dsp:txXfrm>
    </dsp:sp>
    <dsp:sp modelId="{94882BCF-1C45-4D6D-987B-6FF48DA211E2}">
      <dsp:nvSpPr>
        <dsp:cNvPr id="0" name=""/>
        <dsp:cNvSpPr/>
      </dsp:nvSpPr>
      <dsp:spPr>
        <a:xfrm>
          <a:off x="551651" y="2588174"/>
          <a:ext cx="7723120" cy="354240"/>
        </a:xfrm>
        <a:prstGeom prst="roundRect">
          <a:avLst/>
        </a:prstGeom>
        <a:solidFill>
          <a:schemeClr val="accent2">
            <a:hueOff val="863477"/>
            <a:satOff val="-5943"/>
            <a:lumOff val="277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916" tIns="0" rIns="291916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/>
            <a:t>Multiplayer modes</a:t>
          </a:r>
        </a:p>
      </dsp:txBody>
      <dsp:txXfrm>
        <a:off x="568944" y="2605467"/>
        <a:ext cx="7688534" cy="319654"/>
      </dsp:txXfrm>
    </dsp:sp>
    <dsp:sp modelId="{42E110ED-5E78-4E5D-BBA8-727FD88B34EC}">
      <dsp:nvSpPr>
        <dsp:cNvPr id="0" name=""/>
        <dsp:cNvSpPr/>
      </dsp:nvSpPr>
      <dsp:spPr>
        <a:xfrm>
          <a:off x="0" y="3517514"/>
          <a:ext cx="11033029" cy="510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151303"/>
              <a:satOff val="-7924"/>
              <a:lumOff val="3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6286" tIns="249936" rIns="856286" bIns="85344" numCol="1" spcCol="1270" anchor="t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 dirty="0"/>
            <a:t>Players can play against bots in offline mode, offering a challenging experience for those who prefer to play alone.</a:t>
          </a:r>
        </a:p>
      </dsp:txBody>
      <dsp:txXfrm>
        <a:off x="0" y="3517514"/>
        <a:ext cx="11033029" cy="510300"/>
      </dsp:txXfrm>
    </dsp:sp>
    <dsp:sp modelId="{7B530BF4-ED7B-4536-BA72-CDF20274B8A0}">
      <dsp:nvSpPr>
        <dsp:cNvPr id="0" name=""/>
        <dsp:cNvSpPr/>
      </dsp:nvSpPr>
      <dsp:spPr>
        <a:xfrm>
          <a:off x="551651" y="3340394"/>
          <a:ext cx="7723120" cy="354240"/>
        </a:xfrm>
        <a:prstGeom prst="roundRect">
          <a:avLst/>
        </a:prstGeom>
        <a:solidFill>
          <a:schemeClr val="accent2">
            <a:hueOff val="1151303"/>
            <a:satOff val="-7924"/>
            <a:lumOff val="3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1916" tIns="0" rIns="291916" bIns="0" numCol="1" spcCol="1270" anchor="ctr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/>
            <a:t>Offline mode</a:t>
          </a:r>
        </a:p>
      </dsp:txBody>
      <dsp:txXfrm>
        <a:off x="568944" y="3357687"/>
        <a:ext cx="7688534" cy="3196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977B3-74C7-493E-BC1D-31768600F90D}">
      <dsp:nvSpPr>
        <dsp:cNvPr id="0" name=""/>
        <dsp:cNvSpPr/>
      </dsp:nvSpPr>
      <dsp:spPr>
        <a:xfrm>
          <a:off x="0" y="25487"/>
          <a:ext cx="6177516" cy="4077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Economic development:</a:t>
          </a:r>
          <a:endParaRPr lang="en-US" sz="1700" kern="1200" dirty="0"/>
        </a:p>
      </dsp:txBody>
      <dsp:txXfrm>
        <a:off x="19904" y="45391"/>
        <a:ext cx="6137708" cy="367937"/>
      </dsp:txXfrm>
    </dsp:sp>
    <dsp:sp modelId="{676E92E2-057F-40C4-BAAF-3555B1F6EEE6}">
      <dsp:nvSpPr>
        <dsp:cNvPr id="0" name=""/>
        <dsp:cNvSpPr/>
      </dsp:nvSpPr>
      <dsp:spPr>
        <a:xfrm>
          <a:off x="0" y="433233"/>
          <a:ext cx="6177516" cy="598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13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u="none" kern="1200" dirty="0"/>
            <a:t>The video game industry is a multibillion-dollar industry worldwide, and it can contribute to economic development in Bangladesh by creating job opportunities for game developers, designers, and other related professions.</a:t>
          </a:r>
          <a:endParaRPr lang="en-US" sz="1300" kern="1200" dirty="0"/>
        </a:p>
      </dsp:txBody>
      <dsp:txXfrm>
        <a:off x="0" y="433233"/>
        <a:ext cx="6177516" cy="598230"/>
      </dsp:txXfrm>
    </dsp:sp>
    <dsp:sp modelId="{9706F3F6-C670-43C8-9D16-4F67FFAD570C}">
      <dsp:nvSpPr>
        <dsp:cNvPr id="0" name=""/>
        <dsp:cNvSpPr/>
      </dsp:nvSpPr>
      <dsp:spPr>
        <a:xfrm>
          <a:off x="0" y="1031463"/>
          <a:ext cx="6177516" cy="407745"/>
        </a:xfrm>
        <a:prstGeom prst="roundRect">
          <a:avLst/>
        </a:prstGeom>
        <a:solidFill>
          <a:schemeClr val="accent2">
            <a:hueOff val="287826"/>
            <a:satOff val="-1981"/>
            <a:lumOff val="92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Entertainment:</a:t>
          </a:r>
          <a:endParaRPr lang="en-US" sz="1700" kern="1200" dirty="0"/>
        </a:p>
      </dsp:txBody>
      <dsp:txXfrm>
        <a:off x="19904" y="1051367"/>
        <a:ext cx="6137708" cy="367937"/>
      </dsp:txXfrm>
    </dsp:sp>
    <dsp:sp modelId="{AB1EB556-80FA-4EB1-A2B8-CFD45FFD104D}">
      <dsp:nvSpPr>
        <dsp:cNvPr id="0" name=""/>
        <dsp:cNvSpPr/>
      </dsp:nvSpPr>
      <dsp:spPr>
        <a:xfrm>
          <a:off x="0" y="1439208"/>
          <a:ext cx="6177516" cy="4046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13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Video games can provide entertainment and relaxation for people of all ages, particularly during times of stress or social isolation.</a:t>
          </a:r>
        </a:p>
      </dsp:txBody>
      <dsp:txXfrm>
        <a:off x="0" y="1439208"/>
        <a:ext cx="6177516" cy="404685"/>
      </dsp:txXfrm>
    </dsp:sp>
    <dsp:sp modelId="{DFBD9E98-20D7-4967-9F58-1A20A3B119D7}">
      <dsp:nvSpPr>
        <dsp:cNvPr id="0" name=""/>
        <dsp:cNvSpPr/>
      </dsp:nvSpPr>
      <dsp:spPr>
        <a:xfrm>
          <a:off x="0" y="1843893"/>
          <a:ext cx="6177516" cy="407745"/>
        </a:xfrm>
        <a:prstGeom prst="roundRect">
          <a:avLst/>
        </a:prstGeom>
        <a:solidFill>
          <a:schemeClr val="accent2">
            <a:hueOff val="575652"/>
            <a:satOff val="-3962"/>
            <a:lumOff val="18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Education:</a:t>
          </a:r>
          <a:endParaRPr lang="en-US" sz="1700" kern="1200" dirty="0"/>
        </a:p>
      </dsp:txBody>
      <dsp:txXfrm>
        <a:off x="19904" y="1863797"/>
        <a:ext cx="6137708" cy="367937"/>
      </dsp:txXfrm>
    </dsp:sp>
    <dsp:sp modelId="{D18CC822-8F2F-4657-B888-3C016DA03B16}">
      <dsp:nvSpPr>
        <dsp:cNvPr id="0" name=""/>
        <dsp:cNvSpPr/>
      </dsp:nvSpPr>
      <dsp:spPr>
        <a:xfrm>
          <a:off x="0" y="2251638"/>
          <a:ext cx="6177516" cy="774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136" tIns="21590" rIns="120904" bIns="21590" numCol="1" spcCol="1270" anchor="t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Video games can be designed to help children and adults learn new skills and knowledge, such as problem-solving, critical thinking, and language learning</a:t>
          </a:r>
          <a:br>
            <a:rPr lang="en-US" sz="1300" kern="1200" dirty="0"/>
          </a:br>
          <a:endParaRPr lang="en-US" sz="1300" kern="1200" dirty="0"/>
        </a:p>
      </dsp:txBody>
      <dsp:txXfrm>
        <a:off x="0" y="2251638"/>
        <a:ext cx="6177516" cy="774180"/>
      </dsp:txXfrm>
    </dsp:sp>
    <dsp:sp modelId="{64020A04-82CA-4A72-A73E-4FA5FB221982}">
      <dsp:nvSpPr>
        <dsp:cNvPr id="0" name=""/>
        <dsp:cNvSpPr/>
      </dsp:nvSpPr>
      <dsp:spPr>
        <a:xfrm>
          <a:off x="0" y="3025818"/>
          <a:ext cx="6177516" cy="407745"/>
        </a:xfrm>
        <a:prstGeom prst="roundRect">
          <a:avLst/>
        </a:prstGeom>
        <a:solidFill>
          <a:schemeClr val="accent2">
            <a:hueOff val="863477"/>
            <a:satOff val="-5943"/>
            <a:lumOff val="277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Innovation:</a:t>
          </a:r>
          <a:endParaRPr lang="en-US" sz="1700" kern="1200" dirty="0"/>
        </a:p>
      </dsp:txBody>
      <dsp:txXfrm>
        <a:off x="19904" y="3045722"/>
        <a:ext cx="6137708" cy="367937"/>
      </dsp:txXfrm>
    </dsp:sp>
    <dsp:sp modelId="{1E2DE45F-7028-4B64-8D85-6CDEF9B78B2E}">
      <dsp:nvSpPr>
        <dsp:cNvPr id="0" name=""/>
        <dsp:cNvSpPr/>
      </dsp:nvSpPr>
      <dsp:spPr>
        <a:xfrm>
          <a:off x="0" y="3433563"/>
          <a:ext cx="6177516" cy="4046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13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Symbol" panose="05050102010706020507" pitchFamily="18" charset="2"/>
            <a:buChar char=""/>
          </a:pPr>
          <a:r>
            <a:rPr lang="en-US" sz="1300" kern="1200" dirty="0"/>
            <a:t>Developing video games requires creativity and innovation, and this can contribute to the growth of a culture of innovation in Bangladesh</a:t>
          </a:r>
        </a:p>
      </dsp:txBody>
      <dsp:txXfrm>
        <a:off x="0" y="3433563"/>
        <a:ext cx="6177516" cy="404685"/>
      </dsp:txXfrm>
    </dsp:sp>
    <dsp:sp modelId="{DA676A11-15FC-456A-8678-61B43209AF9F}">
      <dsp:nvSpPr>
        <dsp:cNvPr id="0" name=""/>
        <dsp:cNvSpPr/>
      </dsp:nvSpPr>
      <dsp:spPr>
        <a:xfrm>
          <a:off x="0" y="3838248"/>
          <a:ext cx="6177516" cy="407745"/>
        </a:xfrm>
        <a:prstGeom prst="roundRect">
          <a:avLst/>
        </a:prstGeom>
        <a:solidFill>
          <a:schemeClr val="accent2">
            <a:hueOff val="1151303"/>
            <a:satOff val="-7924"/>
            <a:lumOff val="3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/>
            <a:t>Tourism:</a:t>
          </a:r>
          <a:endParaRPr lang="en-US" sz="1700" kern="1200" dirty="0"/>
        </a:p>
      </dsp:txBody>
      <dsp:txXfrm>
        <a:off x="19904" y="3858152"/>
        <a:ext cx="6137708" cy="367937"/>
      </dsp:txXfrm>
    </dsp:sp>
    <dsp:sp modelId="{32147810-9697-43D1-833D-6D6CBB4342E7}">
      <dsp:nvSpPr>
        <dsp:cNvPr id="0" name=""/>
        <dsp:cNvSpPr/>
      </dsp:nvSpPr>
      <dsp:spPr>
        <a:xfrm>
          <a:off x="0" y="4245993"/>
          <a:ext cx="6177516" cy="598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136" tIns="21590" rIns="120904" bIns="21590" numCol="1" spcCol="1270" anchor="t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Symbol" panose="05050102010706020507" pitchFamily="18" charset="2"/>
            <a:buChar char=""/>
          </a:pPr>
          <a:r>
            <a:rPr lang="en-US" sz="1300" kern="1200" dirty="0"/>
            <a:t>Video games can be designed to showcase Bangladesh's rich cultural heritage and attractions, promoting tourism and generating revenue for the country.</a:t>
          </a:r>
        </a:p>
      </dsp:txBody>
      <dsp:txXfrm>
        <a:off x="0" y="4245993"/>
        <a:ext cx="6177516" cy="59823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3FF043-C0DD-4688-AD88-D68DE89D668D}">
      <dsp:nvSpPr>
        <dsp:cNvPr id="0" name=""/>
        <dsp:cNvSpPr/>
      </dsp:nvSpPr>
      <dsp:spPr>
        <a:xfrm>
          <a:off x="0" y="0"/>
          <a:ext cx="9378074" cy="125676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Name: Shakil </a:t>
          </a:r>
          <a:r>
            <a:rPr lang="en-US" sz="3800" kern="1200" dirty="0" err="1"/>
            <a:t>Anower</a:t>
          </a:r>
          <a:r>
            <a:rPr lang="en-US" sz="3800" kern="1200" dirty="0"/>
            <a:t> Samrat</a:t>
          </a:r>
        </a:p>
      </dsp:txBody>
      <dsp:txXfrm>
        <a:off x="36809" y="36809"/>
        <a:ext cx="8021924" cy="1183150"/>
      </dsp:txXfrm>
    </dsp:sp>
    <dsp:sp modelId="{B235312D-5714-4B10-8950-640DA0572859}">
      <dsp:nvSpPr>
        <dsp:cNvPr id="0" name=""/>
        <dsp:cNvSpPr/>
      </dsp:nvSpPr>
      <dsp:spPr>
        <a:xfrm>
          <a:off x="827477" y="1466230"/>
          <a:ext cx="9378074" cy="1256768"/>
        </a:xfrm>
        <a:prstGeom prst="roundRect">
          <a:avLst>
            <a:gd name="adj" fmla="val 10000"/>
          </a:avLst>
        </a:prstGeom>
        <a:solidFill>
          <a:schemeClr val="accent2">
            <a:hueOff val="575652"/>
            <a:satOff val="-3962"/>
            <a:lumOff val="18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Email: samratkubdas@gmail.com</a:t>
          </a:r>
        </a:p>
      </dsp:txBody>
      <dsp:txXfrm>
        <a:off x="864286" y="1503039"/>
        <a:ext cx="7660079" cy="1183150"/>
      </dsp:txXfrm>
    </dsp:sp>
    <dsp:sp modelId="{E96D6511-DF8F-49B2-B3EA-CB63F5023495}">
      <dsp:nvSpPr>
        <dsp:cNvPr id="0" name=""/>
        <dsp:cNvSpPr/>
      </dsp:nvSpPr>
      <dsp:spPr>
        <a:xfrm>
          <a:off x="1654954" y="2932460"/>
          <a:ext cx="9378074" cy="1256768"/>
        </a:xfrm>
        <a:prstGeom prst="roundRect">
          <a:avLst>
            <a:gd name="adj" fmla="val 10000"/>
          </a:avLst>
        </a:prstGeom>
        <a:solidFill>
          <a:schemeClr val="accent2">
            <a:hueOff val="1151303"/>
            <a:satOff val="-7924"/>
            <a:lumOff val="3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Website: www.softsasi.com</a:t>
          </a:r>
        </a:p>
      </dsp:txBody>
      <dsp:txXfrm>
        <a:off x="1691763" y="2969269"/>
        <a:ext cx="7660079" cy="1183150"/>
      </dsp:txXfrm>
    </dsp:sp>
    <dsp:sp modelId="{7E433A83-EB7B-415F-AF66-E6ED803F1FBA}">
      <dsp:nvSpPr>
        <dsp:cNvPr id="0" name=""/>
        <dsp:cNvSpPr/>
      </dsp:nvSpPr>
      <dsp:spPr>
        <a:xfrm>
          <a:off x="8561174" y="953049"/>
          <a:ext cx="816899" cy="81689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744976" y="953049"/>
        <a:ext cx="449295" cy="614716"/>
      </dsp:txXfrm>
    </dsp:sp>
    <dsp:sp modelId="{A94BE261-2237-4A01-A307-5AA92385FEC9}">
      <dsp:nvSpPr>
        <dsp:cNvPr id="0" name=""/>
        <dsp:cNvSpPr/>
      </dsp:nvSpPr>
      <dsp:spPr>
        <a:xfrm>
          <a:off x="9388652" y="2410901"/>
          <a:ext cx="816899" cy="81689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1223945"/>
            <a:satOff val="28703"/>
            <a:lumOff val="759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223945"/>
              <a:satOff val="28703"/>
              <a:lumOff val="759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572454" y="2410901"/>
        <a:ext cx="449295" cy="614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49352-39CB-486C-AEA5-5D17795DD0C7}" type="datetimeFigureOut">
              <a:rPr lang="en-US" smtClean="0"/>
              <a:t>3/25/2023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0E6F85-6220-421D-9203-84F526C4C6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255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F3494-0491-4803-BC84-8A9DE495807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40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F3494-0491-4803-BC84-8A9DE495807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449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C0559-D619-4E56-BF6F-3712370C215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98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C0559-D619-4E56-BF6F-3712370C215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221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2728D19-281F-4946-9684-65A557653D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412D4F2-D8CF-48D7-8E93-9342D2AE3950}"/>
              </a:ext>
            </a:extLst>
          </p:cNvPr>
          <p:cNvSpPr/>
          <p:nvPr userDrawn="1"/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tx2">
                  <a:lumMod val="50000"/>
                  <a:lumOff val="50000"/>
                  <a:alpha val="48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81071F9-5F9E-43AF-B1F9-8F94CCA0D1D0}"/>
              </a:ext>
            </a:extLst>
          </p:cNvPr>
          <p:cNvSpPr/>
          <p:nvPr userDrawn="1"/>
        </p:nvSpPr>
        <p:spPr>
          <a:xfrm rot="10800000">
            <a:off x="-4" y="456773"/>
            <a:ext cx="12191999" cy="64008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2000">
                <a:schemeClr val="accent2">
                  <a:alpha val="7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954D1A4-E8FD-4E5A-A528-35498A356680}"/>
              </a:ext>
            </a:extLst>
          </p:cNvPr>
          <p:cNvSpPr/>
          <p:nvPr userDrawn="1"/>
        </p:nvSpPr>
        <p:spPr>
          <a:xfrm rot="10800000" flipH="1">
            <a:off x="-2" y="0"/>
            <a:ext cx="6096001" cy="6858000"/>
          </a:xfrm>
          <a:prstGeom prst="rect">
            <a:avLst/>
          </a:prstGeom>
          <a:gradFill>
            <a:gsLst>
              <a:gs pos="13000">
                <a:schemeClr val="accent2">
                  <a:alpha val="61000"/>
                </a:schemeClr>
              </a:gs>
              <a:gs pos="99000">
                <a:schemeClr val="accent4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D6FD0CF-1406-477D-A12B-53DC561BD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2918" y="1028700"/>
            <a:ext cx="10614211" cy="115271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30DFABF-2A96-46EC-8C35-1C4A9D0A0739}"/>
              </a:ext>
            </a:extLst>
          </p:cNvPr>
          <p:cNvSpPr/>
          <p:nvPr userDrawn="1"/>
        </p:nvSpPr>
        <p:spPr>
          <a:xfrm rot="16200000" flipH="1">
            <a:off x="4063256" y="400727"/>
            <a:ext cx="4065484" cy="8849062"/>
          </a:xfrm>
          <a:custGeom>
            <a:avLst/>
            <a:gdLst>
              <a:gd name="connsiteX0" fmla="*/ 0 w 4065484"/>
              <a:gd name="connsiteY0" fmla="*/ 4424531 h 8849062"/>
              <a:gd name="connsiteX1" fmla="*/ 3899197 w 4065484"/>
              <a:gd name="connsiteY1" fmla="*/ 8840480 h 8849062"/>
              <a:gd name="connsiteX2" fmla="*/ 4065484 w 4065484"/>
              <a:gd name="connsiteY2" fmla="*/ 8849062 h 8849062"/>
              <a:gd name="connsiteX3" fmla="*/ 4065483 w 4065484"/>
              <a:gd name="connsiteY3" fmla="*/ 0 h 8849062"/>
              <a:gd name="connsiteX4" fmla="*/ 3899197 w 4065484"/>
              <a:gd name="connsiteY4" fmla="*/ 8581 h 8849062"/>
              <a:gd name="connsiteX5" fmla="*/ 0 w 4065484"/>
              <a:gd name="connsiteY5" fmla="*/ 4424531 h 8849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65484" h="8849062">
                <a:moveTo>
                  <a:pt x="0" y="4424531"/>
                </a:moveTo>
                <a:cubicBezTo>
                  <a:pt x="0" y="6722831"/>
                  <a:pt x="1709076" y="8613167"/>
                  <a:pt x="3899197" y="8840480"/>
                </a:cubicBezTo>
                <a:lnTo>
                  <a:pt x="4065484" y="8849062"/>
                </a:lnTo>
                <a:lnTo>
                  <a:pt x="4065483" y="0"/>
                </a:lnTo>
                <a:lnTo>
                  <a:pt x="3899197" y="8581"/>
                </a:lnTo>
                <a:cubicBezTo>
                  <a:pt x="1709075" y="235897"/>
                  <a:pt x="0" y="2126232"/>
                  <a:pt x="0" y="4424531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4">
                  <a:lumMod val="60000"/>
                  <a:lumOff val="40000"/>
                  <a:alpha val="3000"/>
                </a:schemeClr>
              </a:gs>
              <a:gs pos="100000">
                <a:schemeClr val="bg1">
                  <a:alpha val="16000"/>
                </a:schemeClr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Subtitle 7">
            <a:extLst>
              <a:ext uri="{FF2B5EF4-FFF2-40B4-BE49-F238E27FC236}">
                <a16:creationId xmlns:a16="http://schemas.microsoft.com/office/drawing/2014/main" id="{A943203E-4446-4D2D-AFEE-C3BCE7522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08518"/>
            <a:ext cx="9144000" cy="609600"/>
          </a:xfrm>
        </p:spPr>
        <p:txBody>
          <a:bodyPr>
            <a:normAutofit/>
          </a:bodyPr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sz="14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7662E6F-0458-41D6-A36A-37011FA74B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43302" y="3351746"/>
            <a:ext cx="7519558" cy="3506255"/>
          </a:xfrm>
          <a:custGeom>
            <a:avLst/>
            <a:gdLst>
              <a:gd name="connsiteX0" fmla="*/ 3759779 w 7519558"/>
              <a:gd name="connsiteY0" fmla="*/ 0 h 3506255"/>
              <a:gd name="connsiteX1" fmla="*/ 7513560 w 7519558"/>
              <a:gd name="connsiteY1" fmla="*/ 3387468 h 3506255"/>
              <a:gd name="connsiteX2" fmla="*/ 7519558 w 7519558"/>
              <a:gd name="connsiteY2" fmla="*/ 3506255 h 3506255"/>
              <a:gd name="connsiteX3" fmla="*/ 0 w 7519558"/>
              <a:gd name="connsiteY3" fmla="*/ 3506255 h 3506255"/>
              <a:gd name="connsiteX4" fmla="*/ 5998 w 7519558"/>
              <a:gd name="connsiteY4" fmla="*/ 3387468 h 3506255"/>
              <a:gd name="connsiteX5" fmla="*/ 3759779 w 7519558"/>
              <a:gd name="connsiteY5" fmla="*/ 0 h 3506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19558" h="3506255">
                <a:moveTo>
                  <a:pt x="3759779" y="0"/>
                </a:moveTo>
                <a:cubicBezTo>
                  <a:pt x="5713450" y="0"/>
                  <a:pt x="7320331" y="1484777"/>
                  <a:pt x="7513560" y="3387468"/>
                </a:cubicBezTo>
                <a:lnTo>
                  <a:pt x="7519558" y="3506255"/>
                </a:lnTo>
                <a:lnTo>
                  <a:pt x="0" y="3506255"/>
                </a:lnTo>
                <a:lnTo>
                  <a:pt x="5998" y="3387468"/>
                </a:lnTo>
                <a:cubicBezTo>
                  <a:pt x="199227" y="1484777"/>
                  <a:pt x="1806109" y="0"/>
                  <a:pt x="3759779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63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78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320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3200400" cy="3104856"/>
          </a:xfrm>
        </p:spPr>
        <p:txBody>
          <a:bodyPr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92040" y="2109976"/>
            <a:ext cx="320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92040" y="3016183"/>
            <a:ext cx="3200400" cy="3104857"/>
          </a:xfrm>
        </p:spPr>
        <p:txBody>
          <a:bodyPr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A7CDD05-39F5-4344-992F-995A7F9E82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0" y="2112263"/>
            <a:ext cx="320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93C996A2-0E21-4652-A9DD-F74F8BC040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12480" y="3018470"/>
            <a:ext cx="3200400" cy="3104857"/>
          </a:xfrm>
        </p:spPr>
        <p:txBody>
          <a:bodyPr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717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1A8306-2063-4EE3-B249-F2AA08C30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6096000" cy="6867136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E64438-1D32-4E70-8582-6A520002B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57200" y="17416"/>
            <a:ext cx="5638800" cy="6840584"/>
          </a:xfrm>
          <a:prstGeom prst="rect">
            <a:avLst/>
          </a:prstGeom>
          <a:gradFill>
            <a:gsLst>
              <a:gs pos="2400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8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954AC3-129F-4075-B216-D22A2C2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-170122" y="389706"/>
            <a:ext cx="6422401" cy="6096002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78000">
                <a:schemeClr val="accent4"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7117C9-4AC1-4174-8CED-D839A0508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17670" y="1253114"/>
            <a:ext cx="6840582" cy="4316082"/>
          </a:xfrm>
          <a:prstGeom prst="rect">
            <a:avLst/>
          </a:prstGeom>
          <a:gradFill>
            <a:gsLst>
              <a:gs pos="44000">
                <a:schemeClr val="tx2">
                  <a:lumMod val="75000"/>
                  <a:lumOff val="25000"/>
                  <a:alpha val="11000"/>
                </a:schemeClr>
              </a:gs>
              <a:gs pos="99000">
                <a:schemeClr val="accent2">
                  <a:alpha val="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DBA4B60-FD16-4BB9-99BE-945815DB0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58997"/>
            <a:ext cx="3319895" cy="5381177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648B8AB-3038-447E-A760-83F9D9900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4907757">
            <a:off x="-619013" y="1524958"/>
            <a:ext cx="4648282" cy="4433301"/>
          </a:xfrm>
          <a:custGeom>
            <a:avLst/>
            <a:gdLst>
              <a:gd name="connsiteX0" fmla="*/ 4465639 w 4648282"/>
              <a:gd name="connsiteY0" fmla="*/ 3013821 h 4433301"/>
              <a:gd name="connsiteX1" fmla="*/ 2324141 w 4648282"/>
              <a:gd name="connsiteY1" fmla="*/ 4433301 h 4433301"/>
              <a:gd name="connsiteX2" fmla="*/ 0 w 4648282"/>
              <a:gd name="connsiteY2" fmla="*/ 2109160 h 4433301"/>
              <a:gd name="connsiteX3" fmla="*/ 1216317 w 4648282"/>
              <a:gd name="connsiteY3" fmla="*/ 65530 h 4433301"/>
              <a:gd name="connsiteX4" fmla="*/ 1352350 w 4648282"/>
              <a:gd name="connsiteY4" fmla="*/ 0 h 4433301"/>
              <a:gd name="connsiteX5" fmla="*/ 4475994 w 4648282"/>
              <a:gd name="connsiteY5" fmla="*/ 1232791 h 4433301"/>
              <a:gd name="connsiteX6" fmla="*/ 4543793 w 4648282"/>
              <a:gd name="connsiteY6" fmla="*/ 1418031 h 4433301"/>
              <a:gd name="connsiteX7" fmla="*/ 4648282 w 4648282"/>
              <a:gd name="connsiteY7" fmla="*/ 2109160 h 4433301"/>
              <a:gd name="connsiteX8" fmla="*/ 4465639 w 4648282"/>
              <a:gd name="connsiteY8" fmla="*/ 3013821 h 4433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48282" h="4433301">
                <a:moveTo>
                  <a:pt x="4465639" y="3013821"/>
                </a:moveTo>
                <a:cubicBezTo>
                  <a:pt x="4112816" y="3847990"/>
                  <a:pt x="3286832" y="4433301"/>
                  <a:pt x="2324141" y="4433301"/>
                </a:cubicBezTo>
                <a:cubicBezTo>
                  <a:pt x="1040553" y="4433301"/>
                  <a:pt x="0" y="3392748"/>
                  <a:pt x="0" y="2109160"/>
                </a:cubicBezTo>
                <a:cubicBezTo>
                  <a:pt x="0" y="1226693"/>
                  <a:pt x="491824" y="459098"/>
                  <a:pt x="1216317" y="65530"/>
                </a:cubicBezTo>
                <a:lnTo>
                  <a:pt x="1352350" y="0"/>
                </a:lnTo>
                <a:lnTo>
                  <a:pt x="4475994" y="1232791"/>
                </a:lnTo>
                <a:lnTo>
                  <a:pt x="4543793" y="1418031"/>
                </a:lnTo>
                <a:cubicBezTo>
                  <a:pt x="4611700" y="1636359"/>
                  <a:pt x="4648282" y="1868487"/>
                  <a:pt x="4648282" y="2109160"/>
                </a:cubicBezTo>
                <a:cubicBezTo>
                  <a:pt x="4648282" y="2430057"/>
                  <a:pt x="4583247" y="2735764"/>
                  <a:pt x="4465639" y="3013821"/>
                </a:cubicBezTo>
                <a:close/>
              </a:path>
            </a:pathLst>
          </a:custGeom>
          <a:gradFill>
            <a:gsLst>
              <a:gs pos="31000">
                <a:schemeClr val="accent6">
                  <a:alpha val="10000"/>
                </a:schemeClr>
              </a:gs>
              <a:gs pos="85000">
                <a:schemeClr val="accent6">
                  <a:lumMod val="60000"/>
                  <a:lumOff val="40000"/>
                  <a:alpha val="21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4B1264E-7B5A-4325-840D-E1994D41E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08576" y="758952"/>
            <a:ext cx="2962656" cy="25146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30B566CA-63FC-43A4-A9E1-7EC3164CB4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08576" y="3593592"/>
            <a:ext cx="2962656" cy="2514600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DBD15FE-44A7-4CA5-815B-71FF4994DB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89901" y="693738"/>
            <a:ext cx="3522980" cy="5446712"/>
          </a:xfrm>
        </p:spPr>
        <p:txBody>
          <a:bodyPr anchor="ctr"/>
          <a:lstStyle>
            <a:lvl1pPr marL="0" indent="0">
              <a:buNone/>
              <a:defRPr sz="1800"/>
            </a:lvl1pPr>
            <a:lvl2pPr>
              <a:buNone/>
              <a:defRPr sz="1800"/>
            </a:lvl2pPr>
            <a:lvl3pPr>
              <a:buNone/>
              <a:defRPr sz="1800"/>
            </a:lvl3pPr>
            <a:lvl4pPr>
              <a:buNone/>
              <a:defRPr sz="1800"/>
            </a:lvl4pPr>
            <a:lvl5pPr>
              <a:buNone/>
              <a:defRPr sz="1800"/>
            </a:lvl5pPr>
          </a:lstStyle>
          <a:p>
            <a:pPr lvl="0"/>
            <a:r>
              <a:rPr lang="en-US" dirty="0"/>
              <a:t>Object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6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9C97D6C-07B7-434E-BBAE-19379570C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57201"/>
            <a:ext cx="3091607" cy="1727643"/>
          </a:xfrm>
        </p:spPr>
        <p:txBody>
          <a:bodyPr anchor="b">
            <a:normAutofit/>
          </a:bodyPr>
          <a:lstStyle/>
          <a:p>
            <a:endParaRPr lang="en-US" sz="280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A2D2C88-FFBE-4F25-871F-68A09C5F53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119872" cy="6409944"/>
          </a:xfrm>
          <a:solidFill>
            <a:schemeClr val="accent6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0529A2-5928-42C4-B397-6AEE7520D2C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643938" y="2530475"/>
            <a:ext cx="3023806" cy="3427413"/>
          </a:xfrm>
        </p:spPr>
        <p:txBody>
          <a:bodyPr/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 dirty="0"/>
              <a:t>Object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0365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2051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851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203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306F3896-19D4-4232-82CE-6C81979F6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1D0E40-FF26-4842-B967-3FA07E78DC55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BE4E0C1-B316-4C88-9FF8-5BA9F1C67DCE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B3B56-B1E0-482A-BCB7-F6DFF267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1184687" y="1185453"/>
            <a:ext cx="6408742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66FDA2-772B-4D2A-AB6A-EE70A258E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043780" y="3413921"/>
            <a:ext cx="1951041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13291B3-B6EE-40A3-8DD7-FA478AD26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635413">
            <a:off x="-364225" y="1757079"/>
            <a:ext cx="3900087" cy="4178958"/>
          </a:xfrm>
          <a:custGeom>
            <a:avLst/>
            <a:gdLst>
              <a:gd name="connsiteX0" fmla="*/ 2431955 w 3900087"/>
              <a:gd name="connsiteY0" fmla="*/ 93939 h 4178958"/>
              <a:gd name="connsiteX1" fmla="*/ 3900087 w 3900087"/>
              <a:gd name="connsiteY1" fmla="*/ 2089479 h 4178958"/>
              <a:gd name="connsiteX2" fmla="*/ 1810608 w 3900087"/>
              <a:gd name="connsiteY2" fmla="*/ 4178958 h 4178958"/>
              <a:gd name="connsiteX3" fmla="*/ 77979 w 3900087"/>
              <a:gd name="connsiteY3" fmla="*/ 3257727 h 4178958"/>
              <a:gd name="connsiteX4" fmla="*/ 0 w 3900087"/>
              <a:gd name="connsiteY4" fmla="*/ 3129368 h 4178958"/>
              <a:gd name="connsiteX5" fmla="*/ 831517 w 3900087"/>
              <a:gd name="connsiteY5" fmla="*/ 244058 h 4178958"/>
              <a:gd name="connsiteX6" fmla="*/ 997289 w 3900087"/>
              <a:gd name="connsiteY6" fmla="*/ 164202 h 4178958"/>
              <a:gd name="connsiteX7" fmla="*/ 1810608 w 3900087"/>
              <a:gd name="connsiteY7" fmla="*/ 0 h 4178958"/>
              <a:gd name="connsiteX8" fmla="*/ 2431955 w 390008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087" h="4178958">
                <a:moveTo>
                  <a:pt x="2431955" y="93939"/>
                </a:moveTo>
                <a:cubicBezTo>
                  <a:pt x="3282516" y="358491"/>
                  <a:pt x="3900087" y="1151865"/>
                  <a:pt x="3900087" y="2089479"/>
                </a:cubicBezTo>
                <a:cubicBezTo>
                  <a:pt x="3900087" y="3243466"/>
                  <a:pt x="2964595" y="4178958"/>
                  <a:pt x="1810608" y="4178958"/>
                </a:cubicBezTo>
                <a:cubicBezTo>
                  <a:pt x="1089366" y="4178958"/>
                  <a:pt x="453474" y="3813531"/>
                  <a:pt x="77979" y="3257727"/>
                </a:cubicBezTo>
                <a:lnTo>
                  <a:pt x="0" y="3129368"/>
                </a:lnTo>
                <a:lnTo>
                  <a:pt x="831517" y="244058"/>
                </a:lnTo>
                <a:lnTo>
                  <a:pt x="997289" y="164202"/>
                </a:lnTo>
                <a:cubicBezTo>
                  <a:pt x="1247270" y="58468"/>
                  <a:pt x="1522111" y="0"/>
                  <a:pt x="1810608" y="0"/>
                </a:cubicBezTo>
                <a:cubicBezTo>
                  <a:pt x="2026981" y="0"/>
                  <a:pt x="2235672" y="32888"/>
                  <a:pt x="2431955" y="93939"/>
                </a:cubicBezTo>
                <a:close/>
              </a:path>
            </a:pathLst>
          </a:custGeom>
          <a:gradFill>
            <a:gsLst>
              <a:gs pos="34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D997F7F-035E-456B-A91D-44910446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47595" y="413658"/>
            <a:ext cx="4400609" cy="3581400"/>
          </a:xfrm>
          <a:prstGeom prst="rect">
            <a:avLst/>
          </a:prstGeom>
          <a:gradFill>
            <a:gsLst>
              <a:gs pos="0">
                <a:schemeClr val="accent5">
                  <a:alpha val="29000"/>
                </a:schemeClr>
              </a:gs>
              <a:gs pos="100000">
                <a:schemeClr val="accent4">
                  <a:alpha val="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10052647-C66D-4244-962F-2AA82F920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16" y="586633"/>
            <a:ext cx="3125336" cy="361158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3D0BC76-B58B-4508-A4FF-DC3D3ADB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828801" y="1912217"/>
            <a:ext cx="4114800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3B76-2F23-43F4-BD43-914BAEE88CF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778375" y="863600"/>
            <a:ext cx="3441700" cy="5130800"/>
          </a:xfrm>
        </p:spPr>
        <p:txBody>
          <a:bodyPr anchor="ctr">
            <a:normAutofit/>
          </a:bodyPr>
          <a:lstStyle>
            <a:lvl1pPr>
              <a:buNone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Object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25D66CC0-A06E-4254-AAF8-8DA80B0193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87384" y="868680"/>
            <a:ext cx="2505456" cy="1499616"/>
          </a:xfrm>
          <a:solidFill>
            <a:schemeClr val="accent6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39">
            <a:extLst>
              <a:ext uri="{FF2B5EF4-FFF2-40B4-BE49-F238E27FC236}">
                <a16:creationId xmlns:a16="http://schemas.microsoft.com/office/drawing/2014/main" id="{9E32C36A-291F-44F8-81D5-1899179E0AE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87384" y="2688336"/>
            <a:ext cx="2505456" cy="1499616"/>
          </a:xfrm>
          <a:solidFill>
            <a:schemeClr val="accent6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39">
            <a:extLst>
              <a:ext uri="{FF2B5EF4-FFF2-40B4-BE49-F238E27FC236}">
                <a16:creationId xmlns:a16="http://schemas.microsoft.com/office/drawing/2014/main" id="{E44311D2-BC20-4706-9F00-7D9178FB0A2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87384" y="4526280"/>
            <a:ext cx="2505456" cy="1499616"/>
          </a:xfrm>
          <a:solidFill>
            <a:schemeClr val="accent6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B0C91521-9FA7-4A68-9C94-30DAE875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10111" y="6409170"/>
            <a:ext cx="370239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Monday, February 1, 20XX</a:t>
            </a:r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43143B3C-F960-42CF-BBA0-4990E987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9A857F5-96C8-461D-A78C-38E92FE1C5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921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0A4A873-9306-44F1-9047-F853F0082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9893" y="457200"/>
            <a:ext cx="6230956" cy="156936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B5C48D-A262-4537-89A8-437CBFD860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041648" cy="1600200"/>
          </a:xfrm>
          <a:solidFill>
            <a:schemeClr val="accent6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6702E7C4-3925-41D8-8339-6521FE726B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603470"/>
            <a:ext cx="4041648" cy="1600200"/>
          </a:xfrm>
          <a:solidFill>
            <a:schemeClr val="accent6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D748BF23-0309-4049-B999-7977CE56B28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3206940"/>
            <a:ext cx="4041648" cy="1600200"/>
          </a:xfrm>
          <a:solidFill>
            <a:schemeClr val="accent6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5" name="Picture Placeholder 11">
            <a:extLst>
              <a:ext uri="{FF2B5EF4-FFF2-40B4-BE49-F238E27FC236}">
                <a16:creationId xmlns:a16="http://schemas.microsoft.com/office/drawing/2014/main" id="{342D563E-638C-4E20-9FB7-739D6E4A9A9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810409"/>
            <a:ext cx="4041648" cy="1600200"/>
          </a:xfrm>
          <a:solidFill>
            <a:schemeClr val="accent6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DCF384C-15B5-46CF-BA28-3C6898C9A97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770438" y="2368550"/>
            <a:ext cx="6230411" cy="33909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800"/>
            </a:lvl2pPr>
            <a:lvl3pPr>
              <a:buNone/>
              <a:defRPr sz="1800"/>
            </a:lvl3pPr>
            <a:lvl4pPr>
              <a:buNone/>
              <a:defRPr sz="1800"/>
            </a:lvl4pPr>
            <a:lvl5pPr>
              <a:buNone/>
              <a:defRPr sz="1800"/>
            </a:lvl5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066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AE2DFFA2-22D4-4919-9C0C-45E51AF578AC}"/>
              </a:ext>
            </a:extLst>
          </p:cNvPr>
          <p:cNvSpPr/>
          <p:nvPr userDrawn="1"/>
        </p:nvSpPr>
        <p:spPr>
          <a:xfrm rot="5400000" flipH="1">
            <a:off x="-152592" y="162118"/>
            <a:ext cx="6400418" cy="6095233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4FBF45C-4020-4F59-8E88-4006B53BE427}"/>
              </a:ext>
            </a:extLst>
          </p:cNvPr>
          <p:cNvSpPr/>
          <p:nvPr userDrawn="1"/>
        </p:nvSpPr>
        <p:spPr>
          <a:xfrm rot="5400000" flipH="1">
            <a:off x="-161024" y="143687"/>
            <a:ext cx="6400418" cy="6113043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lumMod val="75000"/>
                  <a:alpha val="87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FCE23BB-F1B6-4676-BAD7-56273E800FEB}"/>
              </a:ext>
            </a:extLst>
          </p:cNvPr>
          <p:cNvSpPr/>
          <p:nvPr userDrawn="1"/>
        </p:nvSpPr>
        <p:spPr>
          <a:xfrm rot="5400000" flipH="1">
            <a:off x="1932850" y="2249496"/>
            <a:ext cx="2211724" cy="6113042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136A792-3F80-40BE-96DB-0CDC51B9AA89}"/>
              </a:ext>
            </a:extLst>
          </p:cNvPr>
          <p:cNvSpPr/>
          <p:nvPr userDrawn="1"/>
        </p:nvSpPr>
        <p:spPr>
          <a:xfrm rot="6097846">
            <a:off x="767675" y="747345"/>
            <a:ext cx="4808302" cy="4808302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0A3C02BB-F8E9-47C7-AF5B-34F4E0DF2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154" y="987237"/>
            <a:ext cx="4506259" cy="2976491"/>
          </a:xfrm>
        </p:spPr>
        <p:txBody>
          <a:bodyPr anchor="b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585BD763-B468-4FE3-BCE8-C2E276B77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154" y="4393824"/>
            <a:ext cx="4506259" cy="1597145"/>
          </a:xfrm>
        </p:spPr>
        <p:txBody>
          <a:bodyPr>
            <a:normAutofit/>
          </a:bodyPr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algn="l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482A36A-6BEB-495C-8399-9E9EA28C2B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1152" y="627063"/>
            <a:ext cx="4195763" cy="2674937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7" name="Picture Placeholder 45">
            <a:extLst>
              <a:ext uri="{FF2B5EF4-FFF2-40B4-BE49-F238E27FC236}">
                <a16:creationId xmlns:a16="http://schemas.microsoft.com/office/drawing/2014/main" id="{23DC67C7-2D14-4866-B487-E6C7EF2D18D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31152" y="3621024"/>
            <a:ext cx="4195763" cy="2674937"/>
          </a:xfrm>
          <a:solidFill>
            <a:schemeClr val="accent6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8" name="Date Placeholder 1">
            <a:extLst>
              <a:ext uri="{FF2B5EF4-FFF2-40B4-BE49-F238E27FC236}">
                <a16:creationId xmlns:a16="http://schemas.microsoft.com/office/drawing/2014/main" id="{2DCC7554-6615-4584-921E-91285C62C0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</p:spPr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564CDF61-B448-4746-A22C-52C864C15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04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EC0C88D-87E5-47C3-AA92-269E45C85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1"/>
            <a:ext cx="12192003" cy="2397392"/>
          </a:xfrm>
          <a:prstGeom prst="rect">
            <a:avLst/>
          </a:prstGeom>
          <a:gradFill>
            <a:gsLst>
              <a:gs pos="8000">
                <a:schemeClr val="accent6"/>
              </a:gs>
              <a:gs pos="86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603500"/>
            <a:ext cx="10190163" cy="34686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12C7D5-A921-47A9-8619-DD3D6EC81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4834054">
            <a:off x="4822383" y="-1739232"/>
            <a:ext cx="3118759" cy="4639931"/>
          </a:xfrm>
          <a:custGeom>
            <a:avLst/>
            <a:gdLst>
              <a:gd name="connsiteX0" fmla="*/ 3118759 w 3118759"/>
              <a:gd name="connsiteY0" fmla="*/ 79510 h 4639931"/>
              <a:gd name="connsiteX1" fmla="*/ 1204940 w 3118759"/>
              <a:gd name="connsiteY1" fmla="*/ 4639931 h 4639931"/>
              <a:gd name="connsiteX2" fmla="*/ 1103495 w 3118759"/>
              <a:gd name="connsiteY2" fmla="*/ 4578302 h 4639931"/>
              <a:gd name="connsiteX3" fmla="*/ 0 w 3118759"/>
              <a:gd name="connsiteY3" fmla="*/ 2502877 h 4639931"/>
              <a:gd name="connsiteX4" fmla="*/ 2502877 w 3118759"/>
              <a:gd name="connsiteY4" fmla="*/ 0 h 4639931"/>
              <a:gd name="connsiteX5" fmla="*/ 3007294 w 3118759"/>
              <a:gd name="connsiteY5" fmla="*/ 50850 h 4639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8759" h="4639931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>
            <a:gsLst>
              <a:gs pos="0">
                <a:schemeClr val="accent6">
                  <a:alpha val="12000"/>
                </a:schemeClr>
              </a:gs>
              <a:gs pos="100000">
                <a:schemeClr val="accent6">
                  <a:lumMod val="60000"/>
                  <a:lumOff val="40000"/>
                  <a:alpha val="20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315B16-F859-4692-83E7-34DB86837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060818" y="0"/>
            <a:ext cx="8115300" cy="1945408"/>
          </a:xfrm>
          <a:prstGeom prst="rect">
            <a:avLst/>
          </a:prstGeom>
          <a:gradFill>
            <a:gsLst>
              <a:gs pos="0">
                <a:schemeClr val="accent6">
                  <a:alpha val="16000"/>
                </a:schemeClr>
              </a:gs>
              <a:gs pos="62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59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EC0C88D-87E5-47C3-AA92-269E45C85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1"/>
            <a:ext cx="12192003" cy="2397392"/>
          </a:xfrm>
          <a:prstGeom prst="rect">
            <a:avLst/>
          </a:prstGeom>
          <a:gradFill>
            <a:gsLst>
              <a:gs pos="8000">
                <a:schemeClr val="accent6"/>
              </a:gs>
              <a:gs pos="86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803" y="2865438"/>
            <a:ext cx="10240960" cy="270865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12C7D5-A921-47A9-8619-DD3D6EC81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4834054">
            <a:off x="4822383" y="-1739232"/>
            <a:ext cx="3118759" cy="4639931"/>
          </a:xfrm>
          <a:custGeom>
            <a:avLst/>
            <a:gdLst>
              <a:gd name="connsiteX0" fmla="*/ 3118759 w 3118759"/>
              <a:gd name="connsiteY0" fmla="*/ 79510 h 4639931"/>
              <a:gd name="connsiteX1" fmla="*/ 1204940 w 3118759"/>
              <a:gd name="connsiteY1" fmla="*/ 4639931 h 4639931"/>
              <a:gd name="connsiteX2" fmla="*/ 1103495 w 3118759"/>
              <a:gd name="connsiteY2" fmla="*/ 4578302 h 4639931"/>
              <a:gd name="connsiteX3" fmla="*/ 0 w 3118759"/>
              <a:gd name="connsiteY3" fmla="*/ 2502877 h 4639931"/>
              <a:gd name="connsiteX4" fmla="*/ 2502877 w 3118759"/>
              <a:gd name="connsiteY4" fmla="*/ 0 h 4639931"/>
              <a:gd name="connsiteX5" fmla="*/ 3007294 w 3118759"/>
              <a:gd name="connsiteY5" fmla="*/ 50850 h 4639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8759" h="4639931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>
            <a:gsLst>
              <a:gs pos="0">
                <a:schemeClr val="accent6">
                  <a:alpha val="12000"/>
                </a:schemeClr>
              </a:gs>
              <a:gs pos="100000">
                <a:schemeClr val="accent6">
                  <a:lumMod val="60000"/>
                  <a:lumOff val="40000"/>
                  <a:alpha val="20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315B16-F859-4692-83E7-34DB86837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060818" y="0"/>
            <a:ext cx="8115300" cy="1945408"/>
          </a:xfrm>
          <a:prstGeom prst="rect">
            <a:avLst/>
          </a:prstGeom>
          <a:gradFill>
            <a:gsLst>
              <a:gs pos="0">
                <a:schemeClr val="accent6">
                  <a:alpha val="16000"/>
                </a:schemeClr>
              </a:gs>
              <a:gs pos="62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241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46EB34-1B8B-4396-BFD2-98D14076D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4460827"/>
            <a:ext cx="12192003" cy="2397392"/>
          </a:xfrm>
          <a:prstGeom prst="rect">
            <a:avLst/>
          </a:prstGeom>
          <a:gradFill>
            <a:gsLst>
              <a:gs pos="8000">
                <a:schemeClr val="accent6"/>
              </a:gs>
              <a:gs pos="86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E69A3D-D17E-4FD6-87AB-82FA30AC0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4038600" y="4463552"/>
            <a:ext cx="8153401" cy="239444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81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AE216A4-83E5-4AF8-83B6-82171757B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4834054">
            <a:off x="2944145" y="2710934"/>
            <a:ext cx="3118759" cy="4639931"/>
          </a:xfrm>
          <a:custGeom>
            <a:avLst/>
            <a:gdLst>
              <a:gd name="connsiteX0" fmla="*/ 3118759 w 3118759"/>
              <a:gd name="connsiteY0" fmla="*/ 79510 h 4639931"/>
              <a:gd name="connsiteX1" fmla="*/ 1204940 w 3118759"/>
              <a:gd name="connsiteY1" fmla="*/ 4639931 h 4639931"/>
              <a:gd name="connsiteX2" fmla="*/ 1103495 w 3118759"/>
              <a:gd name="connsiteY2" fmla="*/ 4578302 h 4639931"/>
              <a:gd name="connsiteX3" fmla="*/ 0 w 3118759"/>
              <a:gd name="connsiteY3" fmla="*/ 2502877 h 4639931"/>
              <a:gd name="connsiteX4" fmla="*/ 2502877 w 3118759"/>
              <a:gd name="connsiteY4" fmla="*/ 0 h 4639931"/>
              <a:gd name="connsiteX5" fmla="*/ 3007294 w 3118759"/>
              <a:gd name="connsiteY5" fmla="*/ 50850 h 4639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8759" h="4639931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>
            <a:gsLst>
              <a:gs pos="0">
                <a:schemeClr val="accent6">
                  <a:alpha val="12000"/>
                </a:schemeClr>
              </a:gs>
              <a:gs pos="100000">
                <a:schemeClr val="accent6">
                  <a:lumMod val="60000"/>
                  <a:lumOff val="40000"/>
                  <a:alpha val="20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43141D-24A2-4BE2-B276-C20C06CB9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4076701" y="4460827"/>
            <a:ext cx="8115300" cy="1945408"/>
          </a:xfrm>
          <a:prstGeom prst="rect">
            <a:avLst/>
          </a:prstGeom>
          <a:gradFill>
            <a:gsLst>
              <a:gs pos="0">
                <a:schemeClr val="accent6">
                  <a:alpha val="16000"/>
                </a:schemeClr>
              </a:gs>
              <a:gs pos="62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A35F720A-671B-47F4-88B8-83CD2FE3B3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3807" y="4611271"/>
            <a:ext cx="10229073" cy="1171556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38168417-C3D6-45B7-898A-D94F37EA6C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1" y="5970897"/>
            <a:ext cx="9448800" cy="429904"/>
          </a:xfrm>
        </p:spPr>
        <p:txBody>
          <a:bodyPr>
            <a:normAutofit/>
          </a:bodyPr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algn="l">
              <a:lnSpc>
                <a:spcPct val="100000"/>
              </a:lnSpc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B0F7C81-3A6B-4709-B144-6A0DFEF3B8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952" cy="4462272"/>
          </a:xfrm>
          <a:solidFill>
            <a:schemeClr val="accent6"/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48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ABBCEB0-C572-483A-88B2-C65A607EC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428"/>
            <a:ext cx="12192001" cy="2386759"/>
          </a:xfrm>
          <a:prstGeom prst="rect">
            <a:avLst/>
          </a:prstGeom>
          <a:gradFill>
            <a:gsLst>
              <a:gs pos="10000">
                <a:schemeClr val="accent5">
                  <a:alpha val="86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4DDF8D-E0F6-454C-9BC5-15EF5630F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4817660" y="8011"/>
            <a:ext cx="7374340" cy="2378309"/>
          </a:xfrm>
          <a:prstGeom prst="rect">
            <a:avLst/>
          </a:prstGeom>
          <a:gradFill>
            <a:gsLst>
              <a:gs pos="0">
                <a:schemeClr val="accent5">
                  <a:alpha val="0"/>
                </a:schemeClr>
              </a:gs>
              <a:gs pos="100000">
                <a:schemeClr val="accent2"/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0">
            <a:extLst>
              <a:ext uri="{FF2B5EF4-FFF2-40B4-BE49-F238E27FC236}">
                <a16:creationId xmlns:a16="http://schemas.microsoft.com/office/drawing/2014/main" id="{382B2655-24B6-4245-8B87-EE7F138879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600" y="580030"/>
            <a:ext cx="10240903" cy="1009934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team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1866142-B2E0-46DB-B8B4-2078CE7804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45013" y="1819656"/>
            <a:ext cx="2282932" cy="2282932"/>
          </a:xfrm>
          <a:custGeom>
            <a:avLst/>
            <a:gdLst>
              <a:gd name="connsiteX0" fmla="*/ 1141466 w 2282932"/>
              <a:gd name="connsiteY0" fmla="*/ 0 h 2282932"/>
              <a:gd name="connsiteX1" fmla="*/ 2282932 w 2282932"/>
              <a:gd name="connsiteY1" fmla="*/ 1141466 h 2282932"/>
              <a:gd name="connsiteX2" fmla="*/ 1141466 w 2282932"/>
              <a:gd name="connsiteY2" fmla="*/ 2282932 h 2282932"/>
              <a:gd name="connsiteX3" fmla="*/ 0 w 2282932"/>
              <a:gd name="connsiteY3" fmla="*/ 1141466 h 2282932"/>
              <a:gd name="connsiteX4" fmla="*/ 1141466 w 2282932"/>
              <a:gd name="connsiteY4" fmla="*/ 0 h 228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386A221-28CD-49DF-AF22-78815A6E2F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57600" y="1819656"/>
            <a:ext cx="2282932" cy="2282932"/>
          </a:xfrm>
          <a:custGeom>
            <a:avLst/>
            <a:gdLst>
              <a:gd name="connsiteX0" fmla="*/ 1141466 w 2282932"/>
              <a:gd name="connsiteY0" fmla="*/ 0 h 2282932"/>
              <a:gd name="connsiteX1" fmla="*/ 2282932 w 2282932"/>
              <a:gd name="connsiteY1" fmla="*/ 1141466 h 2282932"/>
              <a:gd name="connsiteX2" fmla="*/ 1141466 w 2282932"/>
              <a:gd name="connsiteY2" fmla="*/ 2282932 h 2282932"/>
              <a:gd name="connsiteX3" fmla="*/ 0 w 2282932"/>
              <a:gd name="connsiteY3" fmla="*/ 1141466 h 2282932"/>
              <a:gd name="connsiteX4" fmla="*/ 1141466 w 2282932"/>
              <a:gd name="connsiteY4" fmla="*/ 0 h 228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671C398-D779-4B1A-BD2F-395D1F3F8D2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81928" y="1819656"/>
            <a:ext cx="2282932" cy="2282932"/>
          </a:xfrm>
          <a:custGeom>
            <a:avLst/>
            <a:gdLst>
              <a:gd name="connsiteX0" fmla="*/ 1141466 w 2282932"/>
              <a:gd name="connsiteY0" fmla="*/ 0 h 2282932"/>
              <a:gd name="connsiteX1" fmla="*/ 2282932 w 2282932"/>
              <a:gd name="connsiteY1" fmla="*/ 1141466 h 2282932"/>
              <a:gd name="connsiteX2" fmla="*/ 1141466 w 2282932"/>
              <a:gd name="connsiteY2" fmla="*/ 2282932 h 2282932"/>
              <a:gd name="connsiteX3" fmla="*/ 0 w 2282932"/>
              <a:gd name="connsiteY3" fmla="*/ 1141466 h 2282932"/>
              <a:gd name="connsiteX4" fmla="*/ 1141466 w 2282932"/>
              <a:gd name="connsiteY4" fmla="*/ 0 h 228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283C6BE-C8D0-4726-B217-58FE337E5E8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97112" y="1819656"/>
            <a:ext cx="2282932" cy="2282932"/>
          </a:xfrm>
          <a:custGeom>
            <a:avLst/>
            <a:gdLst>
              <a:gd name="connsiteX0" fmla="*/ 1141466 w 2282932"/>
              <a:gd name="connsiteY0" fmla="*/ 0 h 2282932"/>
              <a:gd name="connsiteX1" fmla="*/ 2282932 w 2282932"/>
              <a:gd name="connsiteY1" fmla="*/ 1141466 h 2282932"/>
              <a:gd name="connsiteX2" fmla="*/ 1141466 w 2282932"/>
              <a:gd name="connsiteY2" fmla="*/ 2282932 h 2282932"/>
              <a:gd name="connsiteX3" fmla="*/ 0 w 2282932"/>
              <a:gd name="connsiteY3" fmla="*/ 1141466 h 2282932"/>
              <a:gd name="connsiteX4" fmla="*/ 1141466 w 2282932"/>
              <a:gd name="connsiteY4" fmla="*/ 0 h 228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35F3E11-74CF-4460-9FF3-DD91B5E570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31368" y="4466873"/>
            <a:ext cx="2286000" cy="274320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8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7D857D03-665D-4D33-B7E8-B85D42470B0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5013" y="4877332"/>
            <a:ext cx="2286000" cy="594360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65D2C286-1A79-4B52-82F1-D5206026936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67663" y="4466873"/>
            <a:ext cx="2286000" cy="274320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8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F0B53ABB-D4AE-4C0B-9902-0C1763EE40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81308" y="4877332"/>
            <a:ext cx="2286000" cy="594360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3AE87779-12F2-4327-ADEE-3F31BFB8D3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90307" y="4466873"/>
            <a:ext cx="2286000" cy="274320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8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0DCB8055-0EA2-426F-989D-AC9932A17A1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03952" y="4877332"/>
            <a:ext cx="2286000" cy="594360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308EC59B-41AE-4F1B-9364-A00C479F76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24408" y="4466873"/>
            <a:ext cx="2286000" cy="274320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8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BC3965F4-D2B3-4353-A638-332A3F4E70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38053" y="4877332"/>
            <a:ext cx="2286000" cy="594360"/>
          </a:xfrm>
        </p:spPr>
        <p:txBody>
          <a:bodyPr/>
          <a:lstStyle>
            <a:lvl1pPr algn="ctr">
              <a:lnSpc>
                <a:spcPct val="100000"/>
              </a:lnSpc>
              <a:buNone/>
              <a:defRPr sz="16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8594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368" userDrawn="1">
          <p15:clr>
            <a:srgbClr val="FBAE40"/>
          </p15:clr>
        </p15:guide>
        <p15:guide id="2" pos="3024" userDrawn="1">
          <p15:clr>
            <a:srgbClr val="FBAE40"/>
          </p15:clr>
        </p15:guide>
        <p15:guide id="3" pos="4680" userDrawn="1">
          <p15:clr>
            <a:srgbClr val="FBAE40"/>
          </p15:clr>
        </p15:guide>
        <p15:guide id="4" pos="63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150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5CF8EE9-A776-4052-ABB2-29666265C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CF2F3BB-127D-44BC-A8EF-A8BB5F5911CA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10D1F30-F118-4A1F-A48F-7E5706959F64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Monday, February 1,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b="0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366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8" r:id="rId2"/>
    <p:sldLayoutId id="2147483680" r:id="rId3"/>
    <p:sldLayoutId id="2147483661" r:id="rId4"/>
    <p:sldLayoutId id="2147483686" r:id="rId5"/>
    <p:sldLayoutId id="2147483684" r:id="rId6"/>
    <p:sldLayoutId id="2147483681" r:id="rId7"/>
    <p:sldLayoutId id="2147483685" r:id="rId8"/>
    <p:sldLayoutId id="2147483650" r:id="rId9"/>
    <p:sldLayoutId id="2147483653" r:id="rId10"/>
    <p:sldLayoutId id="2147483682" r:id="rId11"/>
    <p:sldLayoutId id="2147483683" r:id="rId12"/>
    <p:sldLayoutId id="2147483679" r:id="rId13"/>
    <p:sldLayoutId id="2147483655" r:id="rId14"/>
    <p:sldLayoutId id="2147483656" r:id="rId15"/>
    <p:sldLayoutId id="2147483657" r:id="rId16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eneracionxbox.com/halo-infinite-gameplay-trailer-detalles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12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5" name="Rectangle 12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26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7" name="Rectangle 128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5">
                  <a:alpha val="35000"/>
                </a:schemeClr>
              </a:gs>
              <a:gs pos="100000">
                <a:schemeClr val="accent6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E42646ED-FF8E-EBCC-3754-7103FD9E60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22" r="16622"/>
          <a:stretch/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138" name="Freeform: Shape 130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B799020-4ABD-4E8C-8F34-FD42A314F7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825" y="2950387"/>
            <a:ext cx="3077044" cy="3531403"/>
          </a:xfrm>
        </p:spPr>
        <p:txBody>
          <a:bodyPr vert="horz" lIns="0" tIns="0" rIns="0" bIns="0" rtlCol="0" anchor="t">
            <a:normAutofit/>
          </a:bodyPr>
          <a:lstStyle/>
          <a:p>
            <a:pPr algn="r"/>
            <a:r>
              <a:rPr lang="en-US" sz="3200" spc="750" dirty="0"/>
              <a:t>Axel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968B250-ACDF-4D57-BD3E-D18F93E45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026" y="525970"/>
            <a:ext cx="2937753" cy="1600225"/>
          </a:xfrm>
        </p:spPr>
        <p:txBody>
          <a:bodyPr vert="horz" lIns="0" tIns="0" rIns="0" bIns="0" rtlCol="0" anchor="b">
            <a:normAutofit/>
          </a:bodyPr>
          <a:lstStyle/>
          <a:p>
            <a:pPr marL="0" indent="0" algn="r">
              <a:lnSpc>
                <a:spcPct val="150000"/>
              </a:lnSpc>
            </a:pPr>
            <a:r>
              <a:rPr lang="en-US" sz="1200" b="1" cap="all" spc="600"/>
              <a:t>Third-Person Shooter Game</a:t>
            </a:r>
          </a:p>
        </p:txBody>
      </p:sp>
    </p:spTree>
    <p:extLst>
      <p:ext uri="{BB962C8B-B14F-4D97-AF65-F5344CB8AC3E}">
        <p14:creationId xmlns:p14="http://schemas.microsoft.com/office/powerpoint/2010/main" val="30057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90EC0-C38C-41A8-A532-E2716966A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57201"/>
            <a:ext cx="3091607" cy="1727643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2800">
                <a:solidFill>
                  <a:schemeClr val="tx1"/>
                </a:solidFill>
              </a:rPr>
              <a:t>Summary</a:t>
            </a:r>
          </a:p>
        </p:txBody>
      </p:sp>
      <p:pic>
        <p:nvPicPr>
          <p:cNvPr id="14" name="Picture 14">
            <a:extLst>
              <a:ext uri="{FF2B5EF4-FFF2-40B4-BE49-F238E27FC236}">
                <a16:creationId xmlns:a16="http://schemas.microsoft.com/office/drawing/2014/main" id="{CD67D171-5A4C-96C2-AAF0-EA2D42F3FD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52" r="11614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A4F76A-5D04-4CCD-B9EE-29C2A303924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643193" y="2530549"/>
            <a:ext cx="2942813" cy="3428124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sz="1400" b="1" dirty="0"/>
              <a:t>Axel's unique features make it a standout third-person shooter game. From the real-world character system to the diverse weapons and equipment, Axel offers players a personalized and engaging gameplay experience. With both online and offline modes, immersive graphics and sound design, and regular updates and events, Axel is a must-play for fans of the genre.</a:t>
            </a: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1400" b="1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0D7BB7-D04B-4D6C-86B1-392E24027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1389E6-C847-4AD0-B56D-D205B2EAB1EE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488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E383CC5D-71E8-4CB2-8E4A-F1E4FF6DC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2DA5AC1-43C5-4243-9028-07DBB80D0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"/>
            <a:ext cx="12192000" cy="1600201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A4EDA1C-27A1-4C83-ACE4-6675EC924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9161" y="9109"/>
            <a:ext cx="7792839" cy="1594270"/>
          </a:xfrm>
          <a:prstGeom prst="rect">
            <a:avLst/>
          </a:prstGeom>
          <a:gradFill>
            <a:gsLst>
              <a:gs pos="22000">
                <a:schemeClr val="accent2">
                  <a:alpha val="0"/>
                </a:schemeClr>
              </a:gs>
              <a:gs pos="99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1C2185E4-B584-4B9D-9440-DEA0FB9D9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021976" y="-906246"/>
            <a:ext cx="1602951" cy="3416298"/>
          </a:xfrm>
          <a:prstGeom prst="rect">
            <a:avLst/>
          </a:prstGeom>
          <a:gradFill>
            <a:gsLst>
              <a:gs pos="45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F33EC8A-EE0A-4395-97E2-DAD467CF7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51242" y="0"/>
            <a:ext cx="9729549" cy="160019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FF85DA95-16A4-404E-9BFF-27F8E4FC78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30"/>
            <a:ext cx="7910111" cy="1600198"/>
          </a:xfrm>
          <a:prstGeom prst="rect">
            <a:avLst/>
          </a:prstGeom>
          <a:gradFill>
            <a:gsLst>
              <a:gs pos="0">
                <a:schemeClr val="accent5">
                  <a:alpha val="21000"/>
                </a:schemeClr>
              </a:gs>
              <a:gs pos="99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3BAB28E-BAF4-438C-A475-0D041A6A1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84" y="374427"/>
            <a:ext cx="10374517" cy="971512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C7E1EC9-3F85-4EB7-AF0B-3F8DFE940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33" name="Content Placeholder 6">
            <a:extLst>
              <a:ext uri="{FF2B5EF4-FFF2-40B4-BE49-F238E27FC236}">
                <a16:creationId xmlns:a16="http://schemas.microsoft.com/office/drawing/2014/main" id="{4401ED9E-D1B5-92DC-9F57-BB3768512B42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094565109"/>
              </p:ext>
            </p:extLst>
          </p:nvPr>
        </p:nvGraphicFramePr>
        <p:xfrm>
          <a:off x="579474" y="2062715"/>
          <a:ext cx="11033029" cy="41892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6006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BE7799D7-F2E3-44BD-A4E2-9E557438C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FCC368-94C3-4438-BABC-31C920479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933450"/>
            <a:ext cx="7738741" cy="1040667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Index</a:t>
            </a:r>
          </a:p>
        </p:txBody>
      </p:sp>
      <p:graphicFrame>
        <p:nvGraphicFramePr>
          <p:cNvPr id="63" name="Content Placeholder 2">
            <a:extLst>
              <a:ext uri="{FF2B5EF4-FFF2-40B4-BE49-F238E27FC236}">
                <a16:creationId xmlns:a16="http://schemas.microsoft.com/office/drawing/2014/main" id="{47599DF5-EE18-CA21-DC7B-B9911D16E7D9}"/>
              </a:ext>
            </a:extLst>
          </p:cNvPr>
          <p:cNvGraphicFramePr>
            <a:graphicFrameLocks noGrp="1"/>
          </p:cNvGraphicFramePr>
          <p:nvPr>
            <p:ph sz="quarter" idx="16"/>
          </p:nvPr>
        </p:nvGraphicFramePr>
        <p:xfrm>
          <a:off x="1371600" y="2253472"/>
          <a:ext cx="7738741" cy="33784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Picture 15" descr="A picture containing cluttered, engine&#10;&#10;Description automatically generated">
            <a:extLst>
              <a:ext uri="{FF2B5EF4-FFF2-40B4-BE49-F238E27FC236}">
                <a16:creationId xmlns:a16="http://schemas.microsoft.com/office/drawing/2014/main" id="{93CF5D44-1D06-3346-154F-F4E73E8FB0C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7"/>
          <a:srcRect l="22760" r="20986" b="-7"/>
          <a:stretch/>
        </p:blipFill>
        <p:spPr>
          <a:xfrm>
            <a:off x="9846542" y="817865"/>
            <a:ext cx="1435607" cy="1435607"/>
          </a:xfrm>
          <a:custGeom>
            <a:avLst/>
            <a:gdLst/>
            <a:ahLst/>
            <a:cxnLst/>
            <a:rect l="l" t="t" r="r" b="b"/>
            <a:pathLst>
              <a:path w="1606078" h="1606078">
                <a:moveTo>
                  <a:pt x="803039" y="0"/>
                </a:moveTo>
                <a:cubicBezTo>
                  <a:pt x="1246545" y="0"/>
                  <a:pt x="1606078" y="359533"/>
                  <a:pt x="1606078" y="803039"/>
                </a:cubicBezTo>
                <a:cubicBezTo>
                  <a:pt x="1606078" y="1246545"/>
                  <a:pt x="1246545" y="1606078"/>
                  <a:pt x="803039" y="1606078"/>
                </a:cubicBezTo>
                <a:cubicBezTo>
                  <a:pt x="359533" y="1606078"/>
                  <a:pt x="0" y="1246545"/>
                  <a:pt x="0" y="803039"/>
                </a:cubicBezTo>
                <a:cubicBezTo>
                  <a:pt x="0" y="359533"/>
                  <a:pt x="359533" y="0"/>
                  <a:pt x="803039" y="0"/>
                </a:cubicBezTo>
                <a:close/>
              </a:path>
            </a:pathLst>
          </a:custGeom>
        </p:spPr>
      </p:pic>
      <p:pic>
        <p:nvPicPr>
          <p:cNvPr id="11" name="Picture 11" descr="A picture containing light&#10;&#10;Description automatically generated">
            <a:extLst>
              <a:ext uri="{FF2B5EF4-FFF2-40B4-BE49-F238E27FC236}">
                <a16:creationId xmlns:a16="http://schemas.microsoft.com/office/drawing/2014/main" id="{04B3F767-4D0F-622A-55A9-F3B928CCC09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8"/>
          <a:srcRect l="6520" r="37226" b="-7"/>
          <a:stretch/>
        </p:blipFill>
        <p:spPr>
          <a:xfrm>
            <a:off x="9846542" y="2562723"/>
            <a:ext cx="1435607" cy="1435607"/>
          </a:xfrm>
          <a:custGeom>
            <a:avLst/>
            <a:gdLst/>
            <a:ahLst/>
            <a:cxnLst/>
            <a:rect l="l" t="t" r="r" b="b"/>
            <a:pathLst>
              <a:path w="1606078" h="1606078">
                <a:moveTo>
                  <a:pt x="803039" y="0"/>
                </a:moveTo>
                <a:cubicBezTo>
                  <a:pt x="1246545" y="0"/>
                  <a:pt x="1606078" y="359533"/>
                  <a:pt x="1606078" y="803039"/>
                </a:cubicBezTo>
                <a:cubicBezTo>
                  <a:pt x="1606078" y="1246545"/>
                  <a:pt x="1246545" y="1606078"/>
                  <a:pt x="803039" y="1606078"/>
                </a:cubicBezTo>
                <a:cubicBezTo>
                  <a:pt x="359533" y="1606078"/>
                  <a:pt x="0" y="1246545"/>
                  <a:pt x="0" y="803039"/>
                </a:cubicBezTo>
                <a:cubicBezTo>
                  <a:pt x="0" y="359533"/>
                  <a:pt x="359533" y="0"/>
                  <a:pt x="803039" y="0"/>
                </a:cubicBezTo>
                <a:close/>
              </a:path>
            </a:pathLst>
          </a:cu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1691A533-6219-3FC4-E312-C3BCA4907C2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9"/>
          <a:srcRect l="27548" r="16197" b="-7"/>
          <a:stretch/>
        </p:blipFill>
        <p:spPr>
          <a:xfrm>
            <a:off x="9846542" y="4307581"/>
            <a:ext cx="1435607" cy="1435607"/>
          </a:xfrm>
          <a:custGeom>
            <a:avLst/>
            <a:gdLst/>
            <a:ahLst/>
            <a:cxnLst/>
            <a:rect l="l" t="t" r="r" b="b"/>
            <a:pathLst>
              <a:path w="1606078" h="1606078">
                <a:moveTo>
                  <a:pt x="803039" y="0"/>
                </a:moveTo>
                <a:cubicBezTo>
                  <a:pt x="1246545" y="0"/>
                  <a:pt x="1606078" y="359533"/>
                  <a:pt x="1606078" y="803039"/>
                </a:cubicBezTo>
                <a:cubicBezTo>
                  <a:pt x="1606078" y="1246545"/>
                  <a:pt x="1246545" y="1606078"/>
                  <a:pt x="803039" y="1606078"/>
                </a:cubicBezTo>
                <a:cubicBezTo>
                  <a:pt x="359533" y="1606078"/>
                  <a:pt x="0" y="1246545"/>
                  <a:pt x="0" y="803039"/>
                </a:cubicBezTo>
                <a:cubicBezTo>
                  <a:pt x="0" y="359533"/>
                  <a:pt x="359533" y="0"/>
                  <a:pt x="803039" y="0"/>
                </a:cubicBezTo>
                <a:close/>
              </a:path>
            </a:pathLst>
          </a:cu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C5604A47-8E6E-416F-8002-4BB36D167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785D8C2-AE10-4EDC-95BB-E797F60B3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5E3C6B7-507C-4330-B4B5-6B3975EF0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9A857F5-96C8-461D-A78C-38E92FE1C522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980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FE0A6C7C-0AE6-48BC-951D-9663738EE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8F7DC0D-FB41-40DE-9A2A-1621F2F26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7" y="5257371"/>
            <a:ext cx="12203207" cy="1600201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0CEE6E3-70B6-4693-8985-3413141EE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3356" y="5256871"/>
            <a:ext cx="8118644" cy="1594270"/>
          </a:xfrm>
          <a:prstGeom prst="rect">
            <a:avLst/>
          </a:prstGeom>
          <a:gradFill>
            <a:gsLst>
              <a:gs pos="22000">
                <a:schemeClr val="accent2">
                  <a:alpha val="0"/>
                </a:schemeClr>
              </a:gs>
              <a:gs pos="99000">
                <a:schemeClr val="accent2">
                  <a:alpha val="50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C56B1E5-8C40-4B38-9E01-086401F40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477235" y="4347947"/>
            <a:ext cx="1602951" cy="3416298"/>
          </a:xfrm>
          <a:prstGeom prst="rect">
            <a:avLst/>
          </a:prstGeom>
          <a:gradFill>
            <a:gsLst>
              <a:gs pos="45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73BF372-AF59-4E6A-B507-99714F0DD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751495" y="5254192"/>
            <a:ext cx="10451711" cy="114660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E51228A-E070-4CBB-B003-E1F8EB0AF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07" y="5260786"/>
            <a:ext cx="7199156" cy="1596786"/>
          </a:xfrm>
          <a:prstGeom prst="rect">
            <a:avLst/>
          </a:prstGeom>
          <a:gradFill>
            <a:gsLst>
              <a:gs pos="0">
                <a:schemeClr val="accent5">
                  <a:alpha val="21000"/>
                </a:schemeClr>
              </a:gs>
              <a:gs pos="99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61AB5B3-299F-402C-A990-BCBB37FE0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982543" y="2273948"/>
            <a:ext cx="1594272" cy="7581771"/>
          </a:xfrm>
          <a:prstGeom prst="rect">
            <a:avLst/>
          </a:prstGeom>
          <a:gradFill>
            <a:gsLst>
              <a:gs pos="16000">
                <a:schemeClr val="accent4">
                  <a:alpha val="0"/>
                </a:schemeClr>
              </a:gs>
              <a:gs pos="99000">
                <a:schemeClr val="accent4">
                  <a:alpha val="39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5D7CA65-D923-428F-A1EF-58CB4CF01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52" y="5605670"/>
            <a:ext cx="9906807" cy="802042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introduction</a:t>
            </a:r>
          </a:p>
        </p:txBody>
      </p:sp>
      <p:pic>
        <p:nvPicPr>
          <p:cNvPr id="15" name="Picture 12">
            <a:extLst>
              <a:ext uri="{FF2B5EF4-FFF2-40B4-BE49-F238E27FC236}">
                <a16:creationId xmlns:a16="http://schemas.microsoft.com/office/drawing/2014/main" id="{0F9D83A3-5276-EA69-8686-4CA73EC8FC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820" r="2533"/>
          <a:stretch/>
        </p:blipFill>
        <p:spPr>
          <a:xfrm>
            <a:off x="1940256" y="-3970"/>
            <a:ext cx="1915256" cy="3217333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AF4EEE3-8713-423E-B3A1-79F90270657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940256" y="3428999"/>
            <a:ext cx="8311487" cy="1518859"/>
          </a:xfrm>
        </p:spPr>
        <p:txBody>
          <a:bodyPr vert="horz" lIns="0" tIns="0" rIns="0" bIns="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600" b="1" dirty="0"/>
              <a:t>Welcome to the world of Axel, a high-octane third-person shooter game that will put your skills to the test. In this game, you'll take on the role of a skilled fighter, battling your way through a dangerous world filled with enemies and obstacles. While our game is ready and with slight modification it will release on 16 March, 2023.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600" b="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4DBB0-116F-4811-B263-A1E2ADE35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B48EBF6-60E6-462A-9155-5FAF136BCCBC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589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5D7CA65-D923-428F-A1EF-58CB4CF01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57201"/>
            <a:ext cx="3091607" cy="1727643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2800"/>
              <a:t>What is a third-person shooter?</a:t>
            </a:r>
          </a:p>
        </p:txBody>
      </p:sp>
      <p:pic>
        <p:nvPicPr>
          <p:cNvPr id="17" name="Picture 17">
            <a:extLst>
              <a:ext uri="{FF2B5EF4-FFF2-40B4-BE49-F238E27FC236}">
                <a16:creationId xmlns:a16="http://schemas.microsoft.com/office/drawing/2014/main" id="{5CC0AEB7-84ED-4EE7-3681-C67A17DBE8C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14384" r="14382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AF4EEE3-8713-423E-B3A1-79F90270657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643193" y="2530549"/>
            <a:ext cx="2942813" cy="342812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1400" b="1" dirty="0"/>
              <a:t>Unlike first-person shooters, where the player sees through the eyes of the character, third-person shooters provide a wider view of the game world, with the camera following the character's movements from behind or over the shoulder.</a:t>
            </a:r>
            <a:endParaRPr lang="en-US" b="1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1400" b="1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4DBB0-116F-4811-B263-A1E2ADE35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B48EBF6-60E6-462A-9155-5FAF136BCCBC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75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81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83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4" name="Rectangle 85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>
            <a:extLst>
              <a:ext uri="{FF2B5EF4-FFF2-40B4-BE49-F238E27FC236}">
                <a16:creationId xmlns:a16="http://schemas.microsoft.com/office/drawing/2014/main" id="{1D45EF26-06E6-8066-23FE-598A956AC1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9"/>
          <a:stretch/>
        </p:blipFill>
        <p:spPr>
          <a:xfrm>
            <a:off x="6625" y="10"/>
            <a:ext cx="12192000" cy="6875809"/>
          </a:xfrm>
          <a:prstGeom prst="rect">
            <a:avLst/>
          </a:prstGeom>
        </p:spPr>
      </p:pic>
      <p:sp>
        <p:nvSpPr>
          <p:cNvPr id="95" name="Rectangle 87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chemeClr val="accent2"/>
              </a:gs>
              <a:gs pos="100000">
                <a:schemeClr val="accent6">
                  <a:lumMod val="75000"/>
                  <a:alpha val="32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5">
                  <a:alpha val="65000"/>
                </a:schemeClr>
              </a:gs>
              <a:gs pos="100000">
                <a:schemeClr val="accent6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E8DFAF9-B167-436E-89D1-4B7066EA3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370" y="2950387"/>
            <a:ext cx="3245409" cy="3531403"/>
          </a:xfrm>
        </p:spPr>
        <p:txBody>
          <a:bodyPr vert="horz" lIns="0" tIns="0" rIns="0" bIns="0" rtlCol="0" anchor="t">
            <a:normAutofit/>
          </a:bodyPr>
          <a:lstStyle/>
          <a:p>
            <a:pPr algn="r"/>
            <a:r>
              <a:rPr lang="en-US" sz="3200" spc="750"/>
              <a:t>Storyline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25DEB519-11FF-4424-9BF3-B1EDC0F57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026" y="525970"/>
            <a:ext cx="2937753" cy="1600225"/>
          </a:xfrm>
        </p:spPr>
        <p:txBody>
          <a:bodyPr vert="horz" lIns="0" tIns="0" rIns="0" bIns="0" rtlCol="0" anchor="b">
            <a:normAutofit/>
          </a:bodyPr>
          <a:lstStyle/>
          <a:p>
            <a:pPr marL="0" indent="0" algn="r">
              <a:lnSpc>
                <a:spcPct val="150000"/>
              </a:lnSpc>
            </a:pPr>
            <a:r>
              <a:rPr lang="en-US" sz="1200" b="1" cap="all" spc="600"/>
              <a:t>Gameplay &amp;</a:t>
            </a:r>
          </a:p>
        </p:txBody>
      </p:sp>
    </p:spTree>
    <p:extLst>
      <p:ext uri="{BB962C8B-B14F-4D97-AF65-F5344CB8AC3E}">
        <p14:creationId xmlns:p14="http://schemas.microsoft.com/office/powerpoint/2010/main" val="715360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6646DD-9771-4241-9017-A1226C4F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457201"/>
            <a:ext cx="10068975" cy="1066800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/>
              <a:t>Storyline</a:t>
            </a:r>
          </a:p>
        </p:txBody>
      </p:sp>
      <p:graphicFrame>
        <p:nvGraphicFramePr>
          <p:cNvPr id="76" name="Content Placeholder 7">
            <a:extLst>
              <a:ext uri="{FF2B5EF4-FFF2-40B4-BE49-F238E27FC236}">
                <a16:creationId xmlns:a16="http://schemas.microsoft.com/office/drawing/2014/main" id="{FEC7102A-C2CF-86A2-4701-FDE55443BAD8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1371601" y="1980775"/>
          <a:ext cx="5865905" cy="36328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2">
            <a:extLst>
              <a:ext uri="{FF2B5EF4-FFF2-40B4-BE49-F238E27FC236}">
                <a16:creationId xmlns:a16="http://schemas.microsoft.com/office/drawing/2014/main" id="{EF10C501-58FC-BEDD-F1A8-0AFD1A7D8F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520" r="22433" b="1"/>
          <a:stretch/>
        </p:blipFill>
        <p:spPr>
          <a:xfrm>
            <a:off x="7646838" y="1980775"/>
            <a:ext cx="3748858" cy="3632824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30563404-8DA1-408B-B56C-EF5733DAA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31CC731-E2EC-4834-B848-101CC275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tx2">
                  <a:lumMod val="50000"/>
                  <a:lumOff val="50000"/>
                  <a:alpha val="3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425451-8618-441E-9D12-2D59D6AD1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1389E6-C847-4AD0-B56D-D205B2EAB1EE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356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6646DD-9771-4241-9017-A1226C4F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2" y="457201"/>
            <a:ext cx="6743698" cy="1556870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Gameplay</a:t>
            </a:r>
          </a:p>
        </p:txBody>
      </p:sp>
      <p:graphicFrame>
        <p:nvGraphicFramePr>
          <p:cNvPr id="88" name="Content Placeholder 7">
            <a:extLst>
              <a:ext uri="{FF2B5EF4-FFF2-40B4-BE49-F238E27FC236}">
                <a16:creationId xmlns:a16="http://schemas.microsoft.com/office/drawing/2014/main" id="{C6338882-2AB1-8E0B-EFA6-5FD30DF19B20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1371601" y="2277036"/>
          <a:ext cx="6743700" cy="34611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2" descr="A picture containing cluttered&#10;&#10;Description automatically generated">
            <a:extLst>
              <a:ext uri="{FF2B5EF4-FFF2-40B4-BE49-F238E27FC236}">
                <a16:creationId xmlns:a16="http://schemas.microsoft.com/office/drawing/2014/main" id="{FB21EA8C-C00A-6912-5EA7-0BAD4EFBAF4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757" r="20995" b="4"/>
          <a:stretch/>
        </p:blipFill>
        <p:spPr>
          <a:xfrm>
            <a:off x="8878294" y="516835"/>
            <a:ext cx="2592126" cy="2592126"/>
          </a:xfrm>
          <a:custGeom>
            <a:avLst/>
            <a:gdLst/>
            <a:ahLst/>
            <a:cxnLst/>
            <a:rect l="l" t="t" r="r" b="b"/>
            <a:pathLst>
              <a:path w="2592126" h="2592126">
                <a:moveTo>
                  <a:pt x="1296063" y="0"/>
                </a:moveTo>
                <a:cubicBezTo>
                  <a:pt x="2011859" y="0"/>
                  <a:pt x="2592126" y="580267"/>
                  <a:pt x="2592126" y="1296063"/>
                </a:cubicBezTo>
                <a:cubicBezTo>
                  <a:pt x="2592126" y="2011859"/>
                  <a:pt x="2011859" y="2592126"/>
                  <a:pt x="1296063" y="2592126"/>
                </a:cubicBezTo>
                <a:cubicBezTo>
                  <a:pt x="580267" y="2592126"/>
                  <a:pt x="0" y="2011859"/>
                  <a:pt x="0" y="1296063"/>
                </a:cubicBezTo>
                <a:cubicBezTo>
                  <a:pt x="0" y="580267"/>
                  <a:pt x="580267" y="0"/>
                  <a:pt x="1296063" y="0"/>
                </a:cubicBezTo>
                <a:close/>
              </a:path>
            </a:pathLst>
          </a:cu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4247AB1F-DD7E-DC65-B2B6-49033513A74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982" r="32770" b="4"/>
          <a:stretch/>
        </p:blipFill>
        <p:spPr>
          <a:xfrm>
            <a:off x="8878294" y="3376365"/>
            <a:ext cx="2592126" cy="2592126"/>
          </a:xfrm>
          <a:custGeom>
            <a:avLst/>
            <a:gdLst/>
            <a:ahLst/>
            <a:cxnLst/>
            <a:rect l="l" t="t" r="r" b="b"/>
            <a:pathLst>
              <a:path w="2592126" h="2592126">
                <a:moveTo>
                  <a:pt x="1296063" y="0"/>
                </a:moveTo>
                <a:cubicBezTo>
                  <a:pt x="2011859" y="0"/>
                  <a:pt x="2592126" y="580267"/>
                  <a:pt x="2592126" y="1296063"/>
                </a:cubicBezTo>
                <a:cubicBezTo>
                  <a:pt x="2592126" y="2011859"/>
                  <a:pt x="2011859" y="2592126"/>
                  <a:pt x="1296063" y="2592126"/>
                </a:cubicBezTo>
                <a:cubicBezTo>
                  <a:pt x="580267" y="2592126"/>
                  <a:pt x="0" y="2011859"/>
                  <a:pt x="0" y="1296063"/>
                </a:cubicBezTo>
                <a:cubicBezTo>
                  <a:pt x="0" y="580267"/>
                  <a:pt x="580267" y="0"/>
                  <a:pt x="1296063" y="0"/>
                </a:cubicBezTo>
                <a:close/>
              </a:path>
            </a:pathLst>
          </a:cu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693CD2E6-B09F-43E9-9259-B606BD9C2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5367AB5-418C-4245-B83E-713F45B25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425451-8618-441E-9D12-2D59D6AD1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1389E6-C847-4AD0-B56D-D205B2EAB1EE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448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E383CC5D-71E8-4CB2-8E4A-F1E4FF6DC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2DA5AC1-43C5-4243-9028-07DBB80D0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"/>
            <a:ext cx="12192000" cy="1600201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A4EDA1C-27A1-4C83-ACE4-6675EC924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9161" y="9109"/>
            <a:ext cx="7792839" cy="1594270"/>
          </a:xfrm>
          <a:prstGeom prst="rect">
            <a:avLst/>
          </a:prstGeom>
          <a:gradFill>
            <a:gsLst>
              <a:gs pos="22000">
                <a:schemeClr val="accent2">
                  <a:alpha val="0"/>
                </a:schemeClr>
              </a:gs>
              <a:gs pos="99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C2185E4-B584-4B9D-9440-DEA0FB9D9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021976" y="-906246"/>
            <a:ext cx="1602951" cy="3416298"/>
          </a:xfrm>
          <a:prstGeom prst="rect">
            <a:avLst/>
          </a:prstGeom>
          <a:gradFill>
            <a:gsLst>
              <a:gs pos="45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F33EC8A-EE0A-4395-97E2-DAD467CF7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51242" y="0"/>
            <a:ext cx="9729549" cy="1600198"/>
          </a:xfrm>
          <a:prstGeom prst="rect">
            <a:avLst/>
          </a:prstGeom>
          <a:gradFill>
            <a:gsLst>
              <a:gs pos="0">
                <a:schemeClr val="accent5">
                  <a:alpha val="30000"/>
                </a:schemeClr>
              </a:gs>
              <a:gs pos="99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F85DA95-16A4-404E-9BFF-27F8E4FC78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30"/>
            <a:ext cx="7910111" cy="1600198"/>
          </a:xfrm>
          <a:prstGeom prst="rect">
            <a:avLst/>
          </a:prstGeom>
          <a:gradFill>
            <a:gsLst>
              <a:gs pos="0">
                <a:schemeClr val="accent5">
                  <a:alpha val="21000"/>
                </a:schemeClr>
              </a:gs>
              <a:gs pos="99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51886-AA43-422E-B193-F1F3DF7D8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084" y="374427"/>
            <a:ext cx="10374517" cy="971512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E1B71-4F09-43CB-815A-9B020C22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01389E6-C847-4AD0-B56D-D205B2EAB1EE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7" name="Content Placeholder 6" descr="Timeline Smart Art">
            <a:extLst>
              <a:ext uri="{FF2B5EF4-FFF2-40B4-BE49-F238E27FC236}">
                <a16:creationId xmlns:a16="http://schemas.microsoft.com/office/drawing/2014/main" id="{7F19F4C0-09A9-4052-8CA4-4CE1AF00A3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9872484"/>
              </p:ext>
            </p:extLst>
          </p:nvPr>
        </p:nvGraphicFramePr>
        <p:xfrm>
          <a:off x="579474" y="2062715"/>
          <a:ext cx="11033029" cy="41892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1361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6E6C0C3-A448-4D8B-86C7-3C83B7E4A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A51886-AA43-422E-B193-F1F3DF7D8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190" y="1028700"/>
            <a:ext cx="3330452" cy="447269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b="0">
                <a:ea typeface="+mj-lt"/>
                <a:cs typeface="+mj-lt"/>
              </a:rPr>
              <a:t>Video games can have several benefits for Bangladesh. Here are a few reasons why:</a:t>
            </a:r>
            <a:endParaRPr lang="en-US" sz="250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F1326A3-CBDD-4503-8C40-806B4ABF4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910698D-E436-464E-9DE4-F9FB349FD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E1B71-4F09-43CB-815A-9B020C22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C01389E6-C847-4AD0-B56D-D205B2EAB1EE}" type="slidenum">
              <a:rPr lang="en-US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graphicFrame>
        <p:nvGraphicFramePr>
          <p:cNvPr id="7" name="Content Placeholder 6" descr="Timeline Smart Art">
            <a:extLst>
              <a:ext uri="{FF2B5EF4-FFF2-40B4-BE49-F238E27FC236}">
                <a16:creationId xmlns:a16="http://schemas.microsoft.com/office/drawing/2014/main" id="{7F19F4C0-09A9-4052-8CA4-4CE1AF00A3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6636594"/>
              </p:ext>
            </p:extLst>
          </p:nvPr>
        </p:nvGraphicFramePr>
        <p:xfrm>
          <a:off x="5172741" y="882502"/>
          <a:ext cx="6177516" cy="4869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7832218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ED301C-D669-4799-A03B-1AEC561C408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EEB99A2-7CDB-407B-B303-235F930903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B1568F-B4C6-4CA8-9FC7-10658F0211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_GradientRiseVTI</Template>
  <TotalTime>0</TotalTime>
  <Words>649</Words>
  <Application>Microsoft Office PowerPoint</Application>
  <PresentationFormat>Widescreen</PresentationFormat>
  <Paragraphs>123</Paragraphs>
  <Slides>11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GradientRiseVTI</vt:lpstr>
      <vt:lpstr>Axel</vt:lpstr>
      <vt:lpstr>Index</vt:lpstr>
      <vt:lpstr>introduction</vt:lpstr>
      <vt:lpstr>What is a third-person shooter?</vt:lpstr>
      <vt:lpstr>Storyline</vt:lpstr>
      <vt:lpstr>Storyline</vt:lpstr>
      <vt:lpstr>Gameplay</vt:lpstr>
      <vt:lpstr>Features</vt:lpstr>
      <vt:lpstr>Video games can have several benefits for Bangladesh. Here are a few reasons why: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lastModifiedBy/>
  <cp:revision>346</cp:revision>
  <dcterms:created xsi:type="dcterms:W3CDTF">2023-03-11T13:43:59Z</dcterms:created>
  <dcterms:modified xsi:type="dcterms:W3CDTF">2023-03-25T13:07:20Z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